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85" r:id="rId7"/>
    <p:sldId id="393" r:id="rId8"/>
    <p:sldId id="386" r:id="rId9"/>
    <p:sldId id="373" r:id="rId10"/>
    <p:sldId id="387" r:id="rId11"/>
    <p:sldId id="369" r:id="rId12"/>
    <p:sldId id="388" r:id="rId13"/>
    <p:sldId id="377" r:id="rId14"/>
    <p:sldId id="389" r:id="rId15"/>
    <p:sldId id="390" r:id="rId16"/>
    <p:sldId id="314" r:id="rId17"/>
    <p:sldId id="391" r:id="rId18"/>
    <p:sldId id="381" r:id="rId19"/>
    <p:sldId id="39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74EE06-25FF-4061-8566-9D80C246941C}" v="17" dt="2019-11-08T10:54:28.9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>
        <p:scale>
          <a:sx n="66" d="100"/>
          <a:sy n="66" d="100"/>
        </p:scale>
        <p:origin x="-2898" y="-12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e Schapira" userId="922153a7-3d05-4828-9103-57c0b5334c47" providerId="ADAL" clId="{8CF5A98D-D018-480F-949B-14DA1685185C}"/>
    <pc:docChg chg="undo custSel addSld delSld modSld sldOrd">
      <pc:chgData name="Elise Schapira" userId="922153a7-3d05-4828-9103-57c0b5334c47" providerId="ADAL" clId="{8CF5A98D-D018-480F-949B-14DA1685185C}" dt="2019-10-14T14:22:38.176" v="4272" actId="404"/>
      <pc:docMkLst>
        <pc:docMk/>
      </pc:docMkLst>
      <pc:sldChg chg="addSp delSp modSp">
        <pc:chgData name="Elise Schapira" userId="922153a7-3d05-4828-9103-57c0b5334c47" providerId="ADAL" clId="{8CF5A98D-D018-480F-949B-14DA1685185C}" dt="2019-10-11T15:12:33.882" v="3263" actId="20577"/>
        <pc:sldMkLst>
          <pc:docMk/>
          <pc:sldMk cId="636014570" sldId="314"/>
        </pc:sldMkLst>
        <pc:spChg chg="del">
          <ac:chgData name="Elise Schapira" userId="922153a7-3d05-4828-9103-57c0b5334c47" providerId="ADAL" clId="{8CF5A98D-D018-480F-949B-14DA1685185C}" dt="2019-10-11T15:11:35.761" v="3210" actId="478"/>
          <ac:spMkLst>
            <pc:docMk/>
            <pc:sldMk cId="636014570" sldId="314"/>
            <ac:spMk id="11" creationId="{9023B2E4-65FD-463E-98EF-6440631D4B0C}"/>
          </ac:spMkLst>
        </pc:spChg>
        <pc:spChg chg="del">
          <ac:chgData name="Elise Schapira" userId="922153a7-3d05-4828-9103-57c0b5334c47" providerId="ADAL" clId="{8CF5A98D-D018-480F-949B-14DA1685185C}" dt="2019-10-11T15:11:35.761" v="3210" actId="478"/>
          <ac:spMkLst>
            <pc:docMk/>
            <pc:sldMk cId="636014570" sldId="314"/>
            <ac:spMk id="12" creationId="{09A76E11-264F-42A5-9FFD-94DA717B1A71}"/>
          </ac:spMkLst>
        </pc:spChg>
        <pc:spChg chg="add">
          <ac:chgData name="Elise Schapira" userId="922153a7-3d05-4828-9103-57c0b5334c47" providerId="ADAL" clId="{8CF5A98D-D018-480F-949B-14DA1685185C}" dt="2019-10-11T15:11:43.282" v="3211"/>
          <ac:spMkLst>
            <pc:docMk/>
            <pc:sldMk cId="636014570" sldId="314"/>
            <ac:spMk id="16" creationId="{B9FC8E6F-496F-45D7-A6CB-4908A24AFE7A}"/>
          </ac:spMkLst>
        </pc:spChg>
        <pc:spChg chg="add">
          <ac:chgData name="Elise Schapira" userId="922153a7-3d05-4828-9103-57c0b5334c47" providerId="ADAL" clId="{8CF5A98D-D018-480F-949B-14DA1685185C}" dt="2019-10-11T15:11:43.282" v="3211"/>
          <ac:spMkLst>
            <pc:docMk/>
            <pc:sldMk cId="636014570" sldId="314"/>
            <ac:spMk id="17" creationId="{882D0A9E-129E-4028-9BE7-5F850E86B45E}"/>
          </ac:spMkLst>
        </pc:spChg>
        <pc:spChg chg="mod">
          <ac:chgData name="Elise Schapira" userId="922153a7-3d05-4828-9103-57c0b5334c47" providerId="ADAL" clId="{8CF5A98D-D018-480F-949B-14DA1685185C}" dt="2019-10-11T15:12:33.882" v="3263" actId="20577"/>
          <ac:spMkLst>
            <pc:docMk/>
            <pc:sldMk cId="636014570" sldId="314"/>
            <ac:spMk id="19" creationId="{5252A847-DE45-4FA3-A1F8-EEBEB845FF8E}"/>
          </ac:spMkLst>
        </pc:spChg>
        <pc:spChg chg="add">
          <ac:chgData name="Elise Schapira" userId="922153a7-3d05-4828-9103-57c0b5334c47" providerId="ADAL" clId="{8CF5A98D-D018-480F-949B-14DA1685185C}" dt="2019-10-11T15:11:43.282" v="3211"/>
          <ac:spMkLst>
            <pc:docMk/>
            <pc:sldMk cId="636014570" sldId="314"/>
            <ac:spMk id="20" creationId="{3BE30850-7EEB-4D23-8E18-BC815B9F5D58}"/>
          </ac:spMkLst>
        </pc:spChg>
        <pc:spChg chg="add">
          <ac:chgData name="Elise Schapira" userId="922153a7-3d05-4828-9103-57c0b5334c47" providerId="ADAL" clId="{8CF5A98D-D018-480F-949B-14DA1685185C}" dt="2019-10-11T15:11:43.282" v="3211"/>
          <ac:spMkLst>
            <pc:docMk/>
            <pc:sldMk cId="636014570" sldId="314"/>
            <ac:spMk id="21" creationId="{9B9F1564-A5E2-463E-8248-92051BE87ADE}"/>
          </ac:spMkLst>
        </pc:spChg>
        <pc:spChg chg="add mod">
          <ac:chgData name="Elise Schapira" userId="922153a7-3d05-4828-9103-57c0b5334c47" providerId="ADAL" clId="{8CF5A98D-D018-480F-949B-14DA1685185C}" dt="2019-10-11T15:12:26.386" v="3257" actId="1038"/>
          <ac:spMkLst>
            <pc:docMk/>
            <pc:sldMk cId="636014570" sldId="314"/>
            <ac:spMk id="22" creationId="{A052ABC2-7D31-48C4-9AE2-DA9ADA4E2151}"/>
          </ac:spMkLst>
        </pc:spChg>
        <pc:spChg chg="add mod">
          <ac:chgData name="Elise Schapira" userId="922153a7-3d05-4828-9103-57c0b5334c47" providerId="ADAL" clId="{8CF5A98D-D018-480F-949B-14DA1685185C}" dt="2019-10-11T15:12:08.557" v="3253" actId="1035"/>
          <ac:spMkLst>
            <pc:docMk/>
            <pc:sldMk cId="636014570" sldId="314"/>
            <ac:spMk id="23" creationId="{BDBB5C2D-6323-4DC8-BBC9-4B32B013CD16}"/>
          </ac:spMkLst>
        </pc:spChg>
        <pc:graphicFrameChg chg="del">
          <ac:chgData name="Elise Schapira" userId="922153a7-3d05-4828-9103-57c0b5334c47" providerId="ADAL" clId="{8CF5A98D-D018-480F-949B-14DA1685185C}" dt="2019-10-11T15:11:35.761" v="3210" actId="478"/>
          <ac:graphicFrameMkLst>
            <pc:docMk/>
            <pc:sldMk cId="636014570" sldId="314"/>
            <ac:graphicFrameMk id="6" creationId="{841E6236-1687-4A17-B142-33376EB2EC75}"/>
          </ac:graphicFrameMkLst>
        </pc:graphicFrameChg>
        <pc:graphicFrameChg chg="del">
          <ac:chgData name="Elise Schapira" userId="922153a7-3d05-4828-9103-57c0b5334c47" providerId="ADAL" clId="{8CF5A98D-D018-480F-949B-14DA1685185C}" dt="2019-10-11T15:11:35.761" v="3210" actId="478"/>
          <ac:graphicFrameMkLst>
            <pc:docMk/>
            <pc:sldMk cId="636014570" sldId="314"/>
            <ac:graphicFrameMk id="9" creationId="{9BF5E1D1-C90E-4E78-AFFC-F9BFA8FD4E0B}"/>
          </ac:graphicFrameMkLst>
        </pc:graphicFrameChg>
        <pc:graphicFrameChg chg="del">
          <ac:chgData name="Elise Schapira" userId="922153a7-3d05-4828-9103-57c0b5334c47" providerId="ADAL" clId="{8CF5A98D-D018-480F-949B-14DA1685185C}" dt="2019-10-11T15:11:35.761" v="3210" actId="478"/>
          <ac:graphicFrameMkLst>
            <pc:docMk/>
            <pc:sldMk cId="636014570" sldId="314"/>
            <ac:graphicFrameMk id="10" creationId="{BF6255D3-0DCF-4F10-B4B1-5CE9C83BCA51}"/>
          </ac:graphicFrameMkLst>
        </pc:graphicFrameChg>
        <pc:graphicFrameChg chg="add">
          <ac:chgData name="Elise Schapira" userId="922153a7-3d05-4828-9103-57c0b5334c47" providerId="ADAL" clId="{8CF5A98D-D018-480F-949B-14DA1685185C}" dt="2019-10-11T15:11:43.282" v="3211"/>
          <ac:graphicFrameMkLst>
            <pc:docMk/>
            <pc:sldMk cId="636014570" sldId="314"/>
            <ac:graphicFrameMk id="13" creationId="{5E6685ED-699A-44F6-B894-14980D06D5BF}"/>
          </ac:graphicFrameMkLst>
        </pc:graphicFrameChg>
        <pc:graphicFrameChg chg="add">
          <ac:chgData name="Elise Schapira" userId="922153a7-3d05-4828-9103-57c0b5334c47" providerId="ADAL" clId="{8CF5A98D-D018-480F-949B-14DA1685185C}" dt="2019-10-11T15:11:43.282" v="3211"/>
          <ac:graphicFrameMkLst>
            <pc:docMk/>
            <pc:sldMk cId="636014570" sldId="314"/>
            <ac:graphicFrameMk id="14" creationId="{E85399B1-DCC2-425A-88E3-E829A0A59194}"/>
          </ac:graphicFrameMkLst>
        </pc:graphicFrameChg>
        <pc:graphicFrameChg chg="add">
          <ac:chgData name="Elise Schapira" userId="922153a7-3d05-4828-9103-57c0b5334c47" providerId="ADAL" clId="{8CF5A98D-D018-480F-949B-14DA1685185C}" dt="2019-10-11T15:11:43.282" v="3211"/>
          <ac:graphicFrameMkLst>
            <pc:docMk/>
            <pc:sldMk cId="636014570" sldId="314"/>
            <ac:graphicFrameMk id="15" creationId="{CE69E5C0-6527-4A06-9C66-93A59A5CCF22}"/>
          </ac:graphicFrameMkLst>
        </pc:graphicFrameChg>
      </pc:sldChg>
      <pc:sldChg chg="addSp delSp modSp">
        <pc:chgData name="Elise Schapira" userId="922153a7-3d05-4828-9103-57c0b5334c47" providerId="ADAL" clId="{8CF5A98D-D018-480F-949B-14DA1685185C}" dt="2019-10-11T14:39:07.275" v="1810" actId="1036"/>
        <pc:sldMkLst>
          <pc:docMk/>
          <pc:sldMk cId="1669721746" sldId="365"/>
        </pc:sldMkLst>
        <pc:spChg chg="add del mod">
          <ac:chgData name="Elise Schapira" userId="922153a7-3d05-4828-9103-57c0b5334c47" providerId="ADAL" clId="{8CF5A98D-D018-480F-949B-14DA1685185C}" dt="2019-10-11T14:26:29.264" v="199" actId="478"/>
          <ac:spMkLst>
            <pc:docMk/>
            <pc:sldMk cId="1669721746" sldId="365"/>
            <ac:spMk id="26" creationId="{3FD512B2-2E0C-4F17-AF20-4E86D0236B3A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34" creationId="{C6456C3D-58D9-4E3B-9C0C-306687A77A6C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35" creationId="{28779AE7-3142-437A-9483-17A1D14211FE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36" creationId="{75583ED2-6FAA-42BC-9DB9-DC9B33D74C10}"/>
          </ac:spMkLst>
        </pc:spChg>
        <pc:spChg chg="mod">
          <ac:chgData name="Elise Schapira" userId="922153a7-3d05-4828-9103-57c0b5334c47" providerId="ADAL" clId="{8CF5A98D-D018-480F-949B-14DA1685185C}" dt="2019-10-11T14:31:15.568" v="818" actId="1038"/>
          <ac:spMkLst>
            <pc:docMk/>
            <pc:sldMk cId="1669721746" sldId="365"/>
            <ac:spMk id="39" creationId="{550E899A-36AC-4103-B370-0A8E3D4F11BE}"/>
          </ac:spMkLst>
        </pc:spChg>
        <pc:spChg chg="mod">
          <ac:chgData name="Elise Schapira" userId="922153a7-3d05-4828-9103-57c0b5334c47" providerId="ADAL" clId="{8CF5A98D-D018-480F-949B-14DA1685185C}" dt="2019-10-11T14:31:25.816" v="833" actId="1037"/>
          <ac:spMkLst>
            <pc:docMk/>
            <pc:sldMk cId="1669721746" sldId="365"/>
            <ac:spMk id="40" creationId="{344FB346-7472-4C54-927C-05ED74BF0357}"/>
          </ac:spMkLst>
        </pc:spChg>
        <pc:spChg chg="mod">
          <ac:chgData name="Elise Schapira" userId="922153a7-3d05-4828-9103-57c0b5334c47" providerId="ADAL" clId="{8CF5A98D-D018-480F-949B-14DA1685185C}" dt="2019-10-11T14:31:51.955" v="885" actId="1038"/>
          <ac:spMkLst>
            <pc:docMk/>
            <pc:sldMk cId="1669721746" sldId="365"/>
            <ac:spMk id="41" creationId="{12FCB430-88DD-4908-9346-84FF8CF5BDC0}"/>
          </ac:spMkLst>
        </pc:spChg>
        <pc:spChg chg="mod">
          <ac:chgData name="Elise Schapira" userId="922153a7-3d05-4828-9103-57c0b5334c47" providerId="ADAL" clId="{8CF5A98D-D018-480F-949B-14DA1685185C}" dt="2019-10-11T14:31:44.360" v="864" actId="555"/>
          <ac:spMkLst>
            <pc:docMk/>
            <pc:sldMk cId="1669721746" sldId="365"/>
            <ac:spMk id="42" creationId="{B2E62D3E-4037-4CE8-9DF0-C54DF4972143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43" creationId="{F49958D0-77F9-4DCA-99D5-F6D2FE5E1BDB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47" creationId="{3FBB1743-7CC3-4901-87B7-3F0CE59E58B2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48" creationId="{CC12A8A2-C481-4E79-BF58-BD35B158EA71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49" creationId="{CB86B0B1-D716-4738-9436-5228D06FD93E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50" creationId="{132EACAE-4462-403A-9F19-BA823BC425A7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58" creationId="{F31FD33D-D237-4C81-899A-A399B0ACBB98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59" creationId="{BF8BCDD6-1E75-4596-812D-8923E20B4202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60" creationId="{5C1C12B1-9038-4B41-9D93-68B03823D98A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61" creationId="{50CA00F2-3165-43D2-A980-2628E5C582EB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67" creationId="{10C0CA9A-4E5C-4225-9F5F-443D644572B7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68" creationId="{58C1356F-AD5F-449D-BE0D-142851A838AC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69" creationId="{948BF2B2-3A43-4C2E-AE87-3D34C279DEDE}"/>
          </ac:spMkLst>
        </pc:spChg>
        <pc:spChg chg="add mod">
          <ac:chgData name="Elise Schapira" userId="922153a7-3d05-4828-9103-57c0b5334c47" providerId="ADAL" clId="{8CF5A98D-D018-480F-949B-14DA1685185C}" dt="2019-10-11T14:39:07.275" v="1810" actId="1036"/>
          <ac:spMkLst>
            <pc:docMk/>
            <pc:sldMk cId="1669721746" sldId="365"/>
            <ac:spMk id="70" creationId="{A7BC5DFE-E6A9-429A-8AD2-E85CC149CA73}"/>
          </ac:spMkLst>
        </pc:spChg>
        <pc:graphicFrameChg chg="del">
          <ac:chgData name="Elise Schapira" userId="922153a7-3d05-4828-9103-57c0b5334c47" providerId="ADAL" clId="{8CF5A98D-D018-480F-949B-14DA1685185C}" dt="2019-10-11T14:26:29.264" v="199" actId="478"/>
          <ac:graphicFrameMkLst>
            <pc:docMk/>
            <pc:sldMk cId="1669721746" sldId="365"/>
            <ac:graphicFrameMk id="6" creationId="{37CC6811-5777-41A3-AB36-2E432221F530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26:29.264" v="199" actId="478"/>
          <ac:graphicFrameMkLst>
            <pc:docMk/>
            <pc:sldMk cId="1669721746" sldId="365"/>
            <ac:graphicFrameMk id="9" creationId="{FAA7295B-0923-438A-830C-97C8568A3674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26:29.264" v="199" actId="478"/>
          <ac:graphicFrameMkLst>
            <pc:docMk/>
            <pc:sldMk cId="1669721746" sldId="365"/>
            <ac:graphicFrameMk id="10" creationId="{BF4BDE1F-01CC-4B23-9E4A-5CF68EA608AB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26:29.264" v="199" actId="478"/>
          <ac:graphicFrameMkLst>
            <pc:docMk/>
            <pc:sldMk cId="1669721746" sldId="365"/>
            <ac:graphicFrameMk id="11" creationId="{95AB926A-32D0-444E-855C-D542A33F249F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26:29.264" v="199" actId="478"/>
          <ac:graphicFrameMkLst>
            <pc:docMk/>
            <pc:sldMk cId="1669721746" sldId="365"/>
            <ac:graphicFrameMk id="12" creationId="{5B2A5A3A-96BE-4588-ADDF-C02E29CA10C2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26:29.264" v="199" actId="478"/>
          <ac:graphicFrameMkLst>
            <pc:docMk/>
            <pc:sldMk cId="1669721746" sldId="365"/>
            <ac:graphicFrameMk id="13" creationId="{61451EAB-E23E-493A-9092-1246419C2A8E}"/>
          </ac:graphicFrameMkLst>
        </pc:graphicFrameChg>
        <pc:graphicFrameChg chg="add mod modGraphic">
          <ac:chgData name="Elise Schapira" userId="922153a7-3d05-4828-9103-57c0b5334c47" providerId="ADAL" clId="{8CF5A98D-D018-480F-949B-14DA1685185C}" dt="2019-10-11T14:39:07.275" v="1810" actId="1036"/>
          <ac:graphicFrameMkLst>
            <pc:docMk/>
            <pc:sldMk cId="1669721746" sldId="365"/>
            <ac:graphicFrameMk id="27" creationId="{422A2847-1A5A-42C3-B751-754BA36D0BFE}"/>
          </ac:graphicFrameMkLst>
        </pc:graphicFrameChg>
        <pc:graphicFrameChg chg="add mod modGraphic">
          <ac:chgData name="Elise Schapira" userId="922153a7-3d05-4828-9103-57c0b5334c47" providerId="ADAL" clId="{8CF5A98D-D018-480F-949B-14DA1685185C}" dt="2019-10-11T14:39:07.275" v="1810" actId="1036"/>
          <ac:graphicFrameMkLst>
            <pc:docMk/>
            <pc:sldMk cId="1669721746" sldId="365"/>
            <ac:graphicFrameMk id="32" creationId="{77606369-98B9-456F-8E71-83511D1ADB40}"/>
          </ac:graphicFrameMkLst>
        </pc:graphicFrameChg>
        <pc:graphicFrameChg chg="add mod modGraphic">
          <ac:chgData name="Elise Schapira" userId="922153a7-3d05-4828-9103-57c0b5334c47" providerId="ADAL" clId="{8CF5A98D-D018-480F-949B-14DA1685185C}" dt="2019-10-11T14:39:07.275" v="1810" actId="1036"/>
          <ac:graphicFrameMkLst>
            <pc:docMk/>
            <pc:sldMk cId="1669721746" sldId="365"/>
            <ac:graphicFrameMk id="33" creationId="{EEE9B83E-8E2B-49B0-B39A-FF43066DD1A4}"/>
          </ac:graphicFrameMkLst>
        </pc:graphicFrameChg>
        <pc:graphicFrameChg chg="mod modGraphic">
          <ac:chgData name="Elise Schapira" userId="922153a7-3d05-4828-9103-57c0b5334c47" providerId="ADAL" clId="{8CF5A98D-D018-480F-949B-14DA1685185C}" dt="2019-10-11T14:35:50.026" v="1351" actId="20577"/>
          <ac:graphicFrameMkLst>
            <pc:docMk/>
            <pc:sldMk cId="1669721746" sldId="365"/>
            <ac:graphicFrameMk id="37" creationId="{E709258D-48D2-49E7-9C7C-6F3D900017E3}"/>
          </ac:graphicFrameMkLst>
        </pc:graphicFrameChg>
        <pc:graphicFrameChg chg="mod modGraphic">
          <ac:chgData name="Elise Schapira" userId="922153a7-3d05-4828-9103-57c0b5334c47" providerId="ADAL" clId="{8CF5A98D-D018-480F-949B-14DA1685185C}" dt="2019-10-11T14:38:45.055" v="1800" actId="20577"/>
          <ac:graphicFrameMkLst>
            <pc:docMk/>
            <pc:sldMk cId="1669721746" sldId="365"/>
            <ac:graphicFrameMk id="38" creationId="{310EB2C8-F6DD-4086-9075-C8BABF5490C1}"/>
          </ac:graphicFrameMkLst>
        </pc:graphicFrameChg>
        <pc:graphicFrameChg chg="add mod modGraphic">
          <ac:chgData name="Elise Schapira" userId="922153a7-3d05-4828-9103-57c0b5334c47" providerId="ADAL" clId="{8CF5A98D-D018-480F-949B-14DA1685185C}" dt="2019-10-11T14:39:07.275" v="1810" actId="1036"/>
          <ac:graphicFrameMkLst>
            <pc:docMk/>
            <pc:sldMk cId="1669721746" sldId="365"/>
            <ac:graphicFrameMk id="44" creationId="{09B3F0D6-9141-4B7C-802B-CEA35F5D7F57}"/>
          </ac:graphicFrameMkLst>
        </pc:graphicFrameChg>
        <pc:graphicFrameChg chg="add mod modGraphic">
          <ac:chgData name="Elise Schapira" userId="922153a7-3d05-4828-9103-57c0b5334c47" providerId="ADAL" clId="{8CF5A98D-D018-480F-949B-14DA1685185C}" dt="2019-10-11T14:39:07.275" v="1810" actId="1036"/>
          <ac:graphicFrameMkLst>
            <pc:docMk/>
            <pc:sldMk cId="1669721746" sldId="365"/>
            <ac:graphicFrameMk id="45" creationId="{E47A9223-C195-43DA-BF17-064C16F85054}"/>
          </ac:graphicFrameMkLst>
        </pc:graphicFrameChg>
        <pc:graphicFrameChg chg="add mod modGraphic">
          <ac:chgData name="Elise Schapira" userId="922153a7-3d05-4828-9103-57c0b5334c47" providerId="ADAL" clId="{8CF5A98D-D018-480F-949B-14DA1685185C}" dt="2019-10-11T14:39:07.275" v="1810" actId="1036"/>
          <ac:graphicFrameMkLst>
            <pc:docMk/>
            <pc:sldMk cId="1669721746" sldId="365"/>
            <ac:graphicFrameMk id="46" creationId="{8BF7DD7C-8536-42DE-BEDF-E90FDA8AD6E5}"/>
          </ac:graphicFrameMkLst>
        </pc:graphicFrameChg>
        <pc:cxnChg chg="del">
          <ac:chgData name="Elise Schapira" userId="922153a7-3d05-4828-9103-57c0b5334c47" providerId="ADAL" clId="{8CF5A98D-D018-480F-949B-14DA1685185C}" dt="2019-10-11T14:26:29.264" v="199" actId="478"/>
          <ac:cxnSpMkLst>
            <pc:docMk/>
            <pc:sldMk cId="1669721746" sldId="365"/>
            <ac:cxnSpMk id="14" creationId="{0F10F7C5-F965-4BA8-B800-CBAD3A57CB49}"/>
          </ac:cxnSpMkLst>
        </pc:cxnChg>
        <pc:cxnChg chg="del">
          <ac:chgData name="Elise Schapira" userId="922153a7-3d05-4828-9103-57c0b5334c47" providerId="ADAL" clId="{8CF5A98D-D018-480F-949B-14DA1685185C}" dt="2019-10-11T14:26:29.264" v="199" actId="478"/>
          <ac:cxnSpMkLst>
            <pc:docMk/>
            <pc:sldMk cId="1669721746" sldId="365"/>
            <ac:cxnSpMk id="15" creationId="{BFCAAD32-348E-404E-9677-18359DD36403}"/>
          </ac:cxnSpMkLst>
        </pc:cxnChg>
        <pc:cxnChg chg="del">
          <ac:chgData name="Elise Schapira" userId="922153a7-3d05-4828-9103-57c0b5334c47" providerId="ADAL" clId="{8CF5A98D-D018-480F-949B-14DA1685185C}" dt="2019-10-11T14:26:29.264" v="199" actId="478"/>
          <ac:cxnSpMkLst>
            <pc:docMk/>
            <pc:sldMk cId="1669721746" sldId="365"/>
            <ac:cxnSpMk id="16" creationId="{AFE343FE-AD83-49DE-B944-85932C42BE3C}"/>
          </ac:cxnSpMkLst>
        </pc:cxnChg>
        <pc:cxnChg chg="del">
          <ac:chgData name="Elise Schapira" userId="922153a7-3d05-4828-9103-57c0b5334c47" providerId="ADAL" clId="{8CF5A98D-D018-480F-949B-14DA1685185C}" dt="2019-10-11T14:26:29.264" v="199" actId="478"/>
          <ac:cxnSpMkLst>
            <pc:docMk/>
            <pc:sldMk cId="1669721746" sldId="365"/>
            <ac:cxnSpMk id="17" creationId="{3DE450D5-5711-40F4-BB3D-942671656CBC}"/>
          </ac:cxnSpMkLst>
        </pc:cxnChg>
        <pc:cxnChg chg="add mod">
          <ac:chgData name="Elise Schapira" userId="922153a7-3d05-4828-9103-57c0b5334c47" providerId="ADAL" clId="{8CF5A98D-D018-480F-949B-14DA1685185C}" dt="2019-10-11T14:39:07.275" v="1810" actId="1036"/>
          <ac:cxnSpMkLst>
            <pc:docMk/>
            <pc:sldMk cId="1669721746" sldId="365"/>
            <ac:cxnSpMk id="25" creationId="{769AF2F2-F468-4635-8E45-D90C4829DD4F}"/>
          </ac:cxnSpMkLst>
        </pc:cxnChg>
        <pc:cxnChg chg="del">
          <ac:chgData name="Elise Schapira" userId="922153a7-3d05-4828-9103-57c0b5334c47" providerId="ADAL" clId="{8CF5A98D-D018-480F-949B-14DA1685185C}" dt="2019-10-11T14:26:29.264" v="199" actId="478"/>
          <ac:cxnSpMkLst>
            <pc:docMk/>
            <pc:sldMk cId="1669721746" sldId="365"/>
            <ac:cxnSpMk id="28" creationId="{DD96F9AB-9DAE-4F21-B2EB-6653785152D2}"/>
          </ac:cxnSpMkLst>
        </pc:cxnChg>
        <pc:cxnChg chg="del">
          <ac:chgData name="Elise Schapira" userId="922153a7-3d05-4828-9103-57c0b5334c47" providerId="ADAL" clId="{8CF5A98D-D018-480F-949B-14DA1685185C}" dt="2019-10-11T14:26:29.264" v="199" actId="478"/>
          <ac:cxnSpMkLst>
            <pc:docMk/>
            <pc:sldMk cId="1669721746" sldId="365"/>
            <ac:cxnSpMk id="29" creationId="{299F129C-B8AE-4F1A-B830-2BE4249B1247}"/>
          </ac:cxnSpMkLst>
        </pc:cxnChg>
        <pc:cxnChg chg="del">
          <ac:chgData name="Elise Schapira" userId="922153a7-3d05-4828-9103-57c0b5334c47" providerId="ADAL" clId="{8CF5A98D-D018-480F-949B-14DA1685185C}" dt="2019-10-11T14:26:29.264" v="199" actId="478"/>
          <ac:cxnSpMkLst>
            <pc:docMk/>
            <pc:sldMk cId="1669721746" sldId="365"/>
            <ac:cxnSpMk id="30" creationId="{F9C71888-591D-40EA-BAE6-586745097781}"/>
          </ac:cxnSpMkLst>
        </pc:cxnChg>
        <pc:cxnChg chg="del">
          <ac:chgData name="Elise Schapira" userId="922153a7-3d05-4828-9103-57c0b5334c47" providerId="ADAL" clId="{8CF5A98D-D018-480F-949B-14DA1685185C}" dt="2019-10-11T14:26:29.264" v="199" actId="478"/>
          <ac:cxnSpMkLst>
            <pc:docMk/>
            <pc:sldMk cId="1669721746" sldId="365"/>
            <ac:cxnSpMk id="31" creationId="{57FB9DD9-4444-4122-931A-0C4F2C65C67E}"/>
          </ac:cxnSpMkLst>
        </pc:cxnChg>
        <pc:cxnChg chg="add del mod">
          <ac:chgData name="Elise Schapira" userId="922153a7-3d05-4828-9103-57c0b5334c47" providerId="ADAL" clId="{8CF5A98D-D018-480F-949B-14DA1685185C}" dt="2019-10-11T14:32:44.569" v="918" actId="478"/>
          <ac:cxnSpMkLst>
            <pc:docMk/>
            <pc:sldMk cId="1669721746" sldId="365"/>
            <ac:cxnSpMk id="51" creationId="{F71F35AC-070C-49AE-9AAD-136958F4B44C}"/>
          </ac:cxnSpMkLst>
        </pc:cxnChg>
        <pc:cxnChg chg="add del mod">
          <ac:chgData name="Elise Schapira" userId="922153a7-3d05-4828-9103-57c0b5334c47" providerId="ADAL" clId="{8CF5A98D-D018-480F-949B-14DA1685185C}" dt="2019-10-11T14:32:44.569" v="918" actId="478"/>
          <ac:cxnSpMkLst>
            <pc:docMk/>
            <pc:sldMk cId="1669721746" sldId="365"/>
            <ac:cxnSpMk id="52" creationId="{DFD5970D-C7B5-4398-B3FE-657A56C5486D}"/>
          </ac:cxnSpMkLst>
        </pc:cxnChg>
        <pc:cxnChg chg="add del mod">
          <ac:chgData name="Elise Schapira" userId="922153a7-3d05-4828-9103-57c0b5334c47" providerId="ADAL" clId="{8CF5A98D-D018-480F-949B-14DA1685185C}" dt="2019-10-11T14:32:44.569" v="918" actId="478"/>
          <ac:cxnSpMkLst>
            <pc:docMk/>
            <pc:sldMk cId="1669721746" sldId="365"/>
            <ac:cxnSpMk id="53" creationId="{4B5DA65B-96BD-43C0-807C-EF07E20537D5}"/>
          </ac:cxnSpMkLst>
        </pc:cxnChg>
        <pc:cxnChg chg="add del mod">
          <ac:chgData name="Elise Schapira" userId="922153a7-3d05-4828-9103-57c0b5334c47" providerId="ADAL" clId="{8CF5A98D-D018-480F-949B-14DA1685185C}" dt="2019-10-11T14:32:44.569" v="918" actId="478"/>
          <ac:cxnSpMkLst>
            <pc:docMk/>
            <pc:sldMk cId="1669721746" sldId="365"/>
            <ac:cxnSpMk id="54" creationId="{52E55417-7844-45C1-B533-7C322F395F38}"/>
          </ac:cxnSpMkLst>
        </pc:cxnChg>
        <pc:cxnChg chg="add mod">
          <ac:chgData name="Elise Schapira" userId="922153a7-3d05-4828-9103-57c0b5334c47" providerId="ADAL" clId="{8CF5A98D-D018-480F-949B-14DA1685185C}" dt="2019-10-11T14:39:07.275" v="1810" actId="1036"/>
          <ac:cxnSpMkLst>
            <pc:docMk/>
            <pc:sldMk cId="1669721746" sldId="365"/>
            <ac:cxnSpMk id="55" creationId="{C0944EBD-757B-4FD0-89D6-86FB6746680C}"/>
          </ac:cxnSpMkLst>
        </pc:cxnChg>
        <pc:cxnChg chg="add mod">
          <ac:chgData name="Elise Schapira" userId="922153a7-3d05-4828-9103-57c0b5334c47" providerId="ADAL" clId="{8CF5A98D-D018-480F-949B-14DA1685185C}" dt="2019-10-11T14:39:07.275" v="1810" actId="1036"/>
          <ac:cxnSpMkLst>
            <pc:docMk/>
            <pc:sldMk cId="1669721746" sldId="365"/>
            <ac:cxnSpMk id="56" creationId="{D1B51F45-B3C7-40DD-84F4-16BDEF8EB995}"/>
          </ac:cxnSpMkLst>
        </pc:cxnChg>
        <pc:cxnChg chg="add mod">
          <ac:chgData name="Elise Schapira" userId="922153a7-3d05-4828-9103-57c0b5334c47" providerId="ADAL" clId="{8CF5A98D-D018-480F-949B-14DA1685185C}" dt="2019-10-11T14:39:07.275" v="1810" actId="1036"/>
          <ac:cxnSpMkLst>
            <pc:docMk/>
            <pc:sldMk cId="1669721746" sldId="365"/>
            <ac:cxnSpMk id="57" creationId="{08D6F57A-2944-490E-A9D6-A317F77EC4C8}"/>
          </ac:cxnSpMkLst>
        </pc:cxnChg>
        <pc:cxnChg chg="add mod">
          <ac:chgData name="Elise Schapira" userId="922153a7-3d05-4828-9103-57c0b5334c47" providerId="ADAL" clId="{8CF5A98D-D018-480F-949B-14DA1685185C}" dt="2019-10-11T14:39:07.275" v="1810" actId="1036"/>
          <ac:cxnSpMkLst>
            <pc:docMk/>
            <pc:sldMk cId="1669721746" sldId="365"/>
            <ac:cxnSpMk id="62" creationId="{807A49C7-6CBE-4E1D-9000-18BBF6BC164B}"/>
          </ac:cxnSpMkLst>
        </pc:cxnChg>
        <pc:cxnChg chg="add mod">
          <ac:chgData name="Elise Schapira" userId="922153a7-3d05-4828-9103-57c0b5334c47" providerId="ADAL" clId="{8CF5A98D-D018-480F-949B-14DA1685185C}" dt="2019-10-11T14:39:07.275" v="1810" actId="1036"/>
          <ac:cxnSpMkLst>
            <pc:docMk/>
            <pc:sldMk cId="1669721746" sldId="365"/>
            <ac:cxnSpMk id="64" creationId="{67FB1822-B349-41B7-A857-259933B9CED3}"/>
          </ac:cxnSpMkLst>
        </pc:cxnChg>
        <pc:cxnChg chg="add mod">
          <ac:chgData name="Elise Schapira" userId="922153a7-3d05-4828-9103-57c0b5334c47" providerId="ADAL" clId="{8CF5A98D-D018-480F-949B-14DA1685185C}" dt="2019-10-11T14:39:07.275" v="1810" actId="1036"/>
          <ac:cxnSpMkLst>
            <pc:docMk/>
            <pc:sldMk cId="1669721746" sldId="365"/>
            <ac:cxnSpMk id="65" creationId="{D12A9461-CE9C-47FD-927A-018F7292C380}"/>
          </ac:cxnSpMkLst>
        </pc:cxnChg>
        <pc:cxnChg chg="add mod">
          <ac:chgData name="Elise Schapira" userId="922153a7-3d05-4828-9103-57c0b5334c47" providerId="ADAL" clId="{8CF5A98D-D018-480F-949B-14DA1685185C}" dt="2019-10-11T14:39:07.275" v="1810" actId="1036"/>
          <ac:cxnSpMkLst>
            <pc:docMk/>
            <pc:sldMk cId="1669721746" sldId="365"/>
            <ac:cxnSpMk id="66" creationId="{D8FC0E0A-09E0-4E2B-BF5E-4C1EB5960113}"/>
          </ac:cxnSpMkLst>
        </pc:cxnChg>
      </pc:sldChg>
      <pc:sldChg chg="modSp del">
        <pc:chgData name="Elise Schapira" userId="922153a7-3d05-4828-9103-57c0b5334c47" providerId="ADAL" clId="{8CF5A98D-D018-480F-949B-14DA1685185C}" dt="2019-10-11T15:16:59.480" v="3442" actId="2696"/>
        <pc:sldMkLst>
          <pc:docMk/>
          <pc:sldMk cId="1764305413" sldId="367"/>
        </pc:sldMkLst>
        <pc:cxnChg chg="mod">
          <ac:chgData name="Elise Schapira" userId="922153a7-3d05-4828-9103-57c0b5334c47" providerId="ADAL" clId="{8CF5A98D-D018-480F-949B-14DA1685185C}" dt="2019-10-11T14:25:25.594" v="13" actId="1035"/>
          <ac:cxnSpMkLst>
            <pc:docMk/>
            <pc:sldMk cId="1764305413" sldId="367"/>
            <ac:cxnSpMk id="4" creationId="{102264F2-D752-42C2-A1BE-A7B5C83267AB}"/>
          </ac:cxnSpMkLst>
        </pc:cxnChg>
        <pc:cxnChg chg="mod">
          <ac:chgData name="Elise Schapira" userId="922153a7-3d05-4828-9103-57c0b5334c47" providerId="ADAL" clId="{8CF5A98D-D018-480F-949B-14DA1685185C}" dt="2019-10-11T14:25:25.594" v="13" actId="1035"/>
          <ac:cxnSpMkLst>
            <pc:docMk/>
            <pc:sldMk cId="1764305413" sldId="367"/>
            <ac:cxnSpMk id="33" creationId="{7E3606DA-FA58-4E42-8BB8-89417BE2D187}"/>
          </ac:cxnSpMkLst>
        </pc:cxnChg>
      </pc:sldChg>
      <pc:sldChg chg="addSp delSp modSp">
        <pc:chgData name="Elise Schapira" userId="922153a7-3d05-4828-9103-57c0b5334c47" providerId="ADAL" clId="{8CF5A98D-D018-480F-949B-14DA1685185C}" dt="2019-10-11T14:54:19.050" v="2628" actId="478"/>
        <pc:sldMkLst>
          <pc:docMk/>
          <pc:sldMk cId="1332670792" sldId="369"/>
        </pc:sldMkLst>
        <pc:spChg chg="add mod">
          <ac:chgData name="Elise Schapira" userId="922153a7-3d05-4828-9103-57c0b5334c47" providerId="ADAL" clId="{8CF5A98D-D018-480F-949B-14DA1685185C}" dt="2019-10-11T14:54:12.421" v="2627" actId="1036"/>
          <ac:spMkLst>
            <pc:docMk/>
            <pc:sldMk cId="1332670792" sldId="369"/>
            <ac:spMk id="15" creationId="{00A79D93-3856-4879-B7C2-2A08423AB14C}"/>
          </ac:spMkLst>
        </pc:spChg>
        <pc:spChg chg="add mod">
          <ac:chgData name="Elise Schapira" userId="922153a7-3d05-4828-9103-57c0b5334c47" providerId="ADAL" clId="{8CF5A98D-D018-480F-949B-14DA1685185C}" dt="2019-10-11T14:54:12.421" v="2627" actId="1036"/>
          <ac:spMkLst>
            <pc:docMk/>
            <pc:sldMk cId="1332670792" sldId="369"/>
            <ac:spMk id="16" creationId="{19026A9E-71D3-46FD-B118-D13BE9781037}"/>
          </ac:spMkLst>
        </pc:spChg>
        <pc:spChg chg="add mod">
          <ac:chgData name="Elise Schapira" userId="922153a7-3d05-4828-9103-57c0b5334c47" providerId="ADAL" clId="{8CF5A98D-D018-480F-949B-14DA1685185C}" dt="2019-10-11T14:54:12.421" v="2627" actId="1036"/>
          <ac:spMkLst>
            <pc:docMk/>
            <pc:sldMk cId="1332670792" sldId="369"/>
            <ac:spMk id="17" creationId="{9E329BF2-0B02-458E-868A-7D8340040B22}"/>
          </ac:spMkLst>
        </pc:spChg>
        <pc:spChg chg="add mod">
          <ac:chgData name="Elise Schapira" userId="922153a7-3d05-4828-9103-57c0b5334c47" providerId="ADAL" clId="{8CF5A98D-D018-480F-949B-14DA1685185C}" dt="2019-10-11T14:54:12.421" v="2627" actId="1036"/>
          <ac:spMkLst>
            <pc:docMk/>
            <pc:sldMk cId="1332670792" sldId="369"/>
            <ac:spMk id="20" creationId="{902894D5-ED09-4D6D-9E43-F4DE75EDB35C}"/>
          </ac:spMkLst>
        </pc:spChg>
        <pc:spChg chg="add del mod">
          <ac:chgData name="Elise Schapira" userId="922153a7-3d05-4828-9103-57c0b5334c47" providerId="ADAL" clId="{8CF5A98D-D018-480F-949B-14DA1685185C}" dt="2019-10-11T14:54:19.050" v="2628" actId="478"/>
          <ac:spMkLst>
            <pc:docMk/>
            <pc:sldMk cId="1332670792" sldId="369"/>
            <ac:spMk id="25" creationId="{87E83663-5C88-4061-9D01-65CDC2FEDBEB}"/>
          </ac:spMkLst>
        </pc:spChg>
        <pc:spChg chg="add del mod">
          <ac:chgData name="Elise Schapira" userId="922153a7-3d05-4828-9103-57c0b5334c47" providerId="ADAL" clId="{8CF5A98D-D018-480F-949B-14DA1685185C}" dt="2019-10-11T14:54:19.050" v="2628" actId="478"/>
          <ac:spMkLst>
            <pc:docMk/>
            <pc:sldMk cId="1332670792" sldId="369"/>
            <ac:spMk id="26" creationId="{49A67C1C-3053-4FB6-BFDB-265BC5AE7CAB}"/>
          </ac:spMkLst>
        </pc:spChg>
        <pc:spChg chg="add del mod">
          <ac:chgData name="Elise Schapira" userId="922153a7-3d05-4828-9103-57c0b5334c47" providerId="ADAL" clId="{8CF5A98D-D018-480F-949B-14DA1685185C}" dt="2019-10-11T14:54:19.050" v="2628" actId="478"/>
          <ac:spMkLst>
            <pc:docMk/>
            <pc:sldMk cId="1332670792" sldId="369"/>
            <ac:spMk id="27" creationId="{EC40E816-B618-4B86-BD48-AF4ACEDAEBF6}"/>
          </ac:spMkLst>
        </pc:spChg>
        <pc:spChg chg="add del mod">
          <ac:chgData name="Elise Schapira" userId="922153a7-3d05-4828-9103-57c0b5334c47" providerId="ADAL" clId="{8CF5A98D-D018-480F-949B-14DA1685185C}" dt="2019-10-11T14:54:19.050" v="2628" actId="478"/>
          <ac:spMkLst>
            <pc:docMk/>
            <pc:sldMk cId="1332670792" sldId="369"/>
            <ac:spMk id="28" creationId="{F951E831-BE1D-4A2B-85D6-F4A771C683E3}"/>
          </ac:spMkLst>
        </pc:spChg>
        <pc:spChg chg="add del mod">
          <ac:chgData name="Elise Schapira" userId="922153a7-3d05-4828-9103-57c0b5334c47" providerId="ADAL" clId="{8CF5A98D-D018-480F-949B-14DA1685185C}" dt="2019-10-11T14:54:19.050" v="2628" actId="478"/>
          <ac:spMkLst>
            <pc:docMk/>
            <pc:sldMk cId="1332670792" sldId="369"/>
            <ac:spMk id="31" creationId="{09A78E22-BFCF-48FD-8142-0909FFDF7395}"/>
          </ac:spMkLst>
        </pc:spChg>
        <pc:spChg chg="add del mod">
          <ac:chgData name="Elise Schapira" userId="922153a7-3d05-4828-9103-57c0b5334c47" providerId="ADAL" clId="{8CF5A98D-D018-480F-949B-14DA1685185C}" dt="2019-10-11T14:54:19.050" v="2628" actId="478"/>
          <ac:spMkLst>
            <pc:docMk/>
            <pc:sldMk cId="1332670792" sldId="369"/>
            <ac:spMk id="32" creationId="{64953C75-A911-4681-AFC1-9219E61C5844}"/>
          </ac:spMkLst>
        </pc:spChg>
        <pc:graphicFrameChg chg="del">
          <ac:chgData name="Elise Schapira" userId="922153a7-3d05-4828-9103-57c0b5334c47" providerId="ADAL" clId="{8CF5A98D-D018-480F-949B-14DA1685185C}" dt="2019-10-11T14:53:46.926" v="2587" actId="478"/>
          <ac:graphicFrameMkLst>
            <pc:docMk/>
            <pc:sldMk cId="1332670792" sldId="369"/>
            <ac:graphicFrameMk id="9" creationId="{742E06B1-EF17-47F6-A44A-0B7D42F0543E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53:46.926" v="2587" actId="478"/>
          <ac:graphicFrameMkLst>
            <pc:docMk/>
            <pc:sldMk cId="1332670792" sldId="369"/>
            <ac:graphicFrameMk id="10" creationId="{C6F230B0-3422-4D45-909C-616BBFA5A2C3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53:46.926" v="2587" actId="478"/>
          <ac:graphicFrameMkLst>
            <pc:docMk/>
            <pc:sldMk cId="1332670792" sldId="369"/>
            <ac:graphicFrameMk id="11" creationId="{A11636AE-1815-4647-BE91-ADEC85F4A4E6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54:12.421" v="2627" actId="1036"/>
          <ac:graphicFrameMkLst>
            <pc:docMk/>
            <pc:sldMk cId="1332670792" sldId="369"/>
            <ac:graphicFrameMk id="12" creationId="{003263E3-375D-4FAB-9981-8646A2ACB077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54:12.421" v="2627" actId="1036"/>
          <ac:graphicFrameMkLst>
            <pc:docMk/>
            <pc:sldMk cId="1332670792" sldId="369"/>
            <ac:graphicFrameMk id="13" creationId="{8E42891A-539F-47A0-B305-144B10C7CCEE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54:12.421" v="2627" actId="1036"/>
          <ac:graphicFrameMkLst>
            <pc:docMk/>
            <pc:sldMk cId="1332670792" sldId="369"/>
            <ac:graphicFrameMk id="14" creationId="{5E29CDDB-617E-48AC-91A3-F45CE9C81235}"/>
          </ac:graphicFrameMkLst>
        </pc:graphicFrameChg>
        <pc:cxnChg chg="add del mod">
          <ac:chgData name="Elise Schapira" userId="922153a7-3d05-4828-9103-57c0b5334c47" providerId="ADAL" clId="{8CF5A98D-D018-480F-949B-14DA1685185C}" dt="2019-10-11T14:54:19.050" v="2628" actId="478"/>
          <ac:cxnSpMkLst>
            <pc:docMk/>
            <pc:sldMk cId="1332670792" sldId="369"/>
            <ac:cxnSpMk id="21" creationId="{EF300B4A-1C15-4B84-B32B-82D27008F9D8}"/>
          </ac:cxnSpMkLst>
        </pc:cxnChg>
        <pc:cxnChg chg="add del mod">
          <ac:chgData name="Elise Schapira" userId="922153a7-3d05-4828-9103-57c0b5334c47" providerId="ADAL" clId="{8CF5A98D-D018-480F-949B-14DA1685185C}" dt="2019-10-11T14:54:19.050" v="2628" actId="478"/>
          <ac:cxnSpMkLst>
            <pc:docMk/>
            <pc:sldMk cId="1332670792" sldId="369"/>
            <ac:cxnSpMk id="22" creationId="{573EF064-3062-4F2A-A271-80C863B1F3F9}"/>
          </ac:cxnSpMkLst>
        </pc:cxnChg>
        <pc:cxnChg chg="add del mod">
          <ac:chgData name="Elise Schapira" userId="922153a7-3d05-4828-9103-57c0b5334c47" providerId="ADAL" clId="{8CF5A98D-D018-480F-949B-14DA1685185C}" dt="2019-10-11T14:54:19.050" v="2628" actId="478"/>
          <ac:cxnSpMkLst>
            <pc:docMk/>
            <pc:sldMk cId="1332670792" sldId="369"/>
            <ac:cxnSpMk id="23" creationId="{2B769B4D-84AB-4499-98BB-59CD1C6C4B70}"/>
          </ac:cxnSpMkLst>
        </pc:cxnChg>
        <pc:cxnChg chg="add del mod">
          <ac:chgData name="Elise Schapira" userId="922153a7-3d05-4828-9103-57c0b5334c47" providerId="ADAL" clId="{8CF5A98D-D018-480F-949B-14DA1685185C}" dt="2019-10-11T14:54:19.050" v="2628" actId="478"/>
          <ac:cxnSpMkLst>
            <pc:docMk/>
            <pc:sldMk cId="1332670792" sldId="369"/>
            <ac:cxnSpMk id="24" creationId="{F9B89C73-F28B-4370-8587-A3FDC093EC40}"/>
          </ac:cxnSpMkLst>
        </pc:cxnChg>
        <pc:cxnChg chg="add del mod">
          <ac:chgData name="Elise Schapira" userId="922153a7-3d05-4828-9103-57c0b5334c47" providerId="ADAL" clId="{8CF5A98D-D018-480F-949B-14DA1685185C}" dt="2019-10-11T14:54:19.050" v="2628" actId="478"/>
          <ac:cxnSpMkLst>
            <pc:docMk/>
            <pc:sldMk cId="1332670792" sldId="369"/>
            <ac:cxnSpMk id="29" creationId="{8AADE823-ACA0-4F40-B4A6-8CE58D723132}"/>
          </ac:cxnSpMkLst>
        </pc:cxnChg>
        <pc:cxnChg chg="add del mod">
          <ac:chgData name="Elise Schapira" userId="922153a7-3d05-4828-9103-57c0b5334c47" providerId="ADAL" clId="{8CF5A98D-D018-480F-949B-14DA1685185C}" dt="2019-10-11T14:54:19.050" v="2628" actId="478"/>
          <ac:cxnSpMkLst>
            <pc:docMk/>
            <pc:sldMk cId="1332670792" sldId="369"/>
            <ac:cxnSpMk id="30" creationId="{F67498C8-B0ED-4E0F-B870-B53E61AA5D25}"/>
          </ac:cxnSpMkLst>
        </pc:cxnChg>
      </pc:sldChg>
      <pc:sldChg chg="addSp delSp modSp del">
        <pc:chgData name="Elise Schapira" userId="922153a7-3d05-4828-9103-57c0b5334c47" providerId="ADAL" clId="{8CF5A98D-D018-480F-949B-14DA1685185C}" dt="2019-10-11T15:24:05.387" v="3987" actId="2696"/>
        <pc:sldMkLst>
          <pc:docMk/>
          <pc:sldMk cId="4043826478" sldId="371"/>
        </pc:sldMkLst>
        <pc:spChg chg="add mod">
          <ac:chgData name="Elise Schapira" userId="922153a7-3d05-4828-9103-57c0b5334c47" providerId="ADAL" clId="{8CF5A98D-D018-480F-949B-14DA1685185C}" dt="2019-10-11T14:41:19.016" v="1970" actId="1036"/>
          <ac:spMkLst>
            <pc:docMk/>
            <pc:sldMk cId="4043826478" sldId="371"/>
            <ac:spMk id="22" creationId="{36AE34C8-2304-4CD6-8822-ED36F995C764}"/>
          </ac:spMkLst>
        </pc:spChg>
        <pc:spChg chg="add mod">
          <ac:chgData name="Elise Schapira" userId="922153a7-3d05-4828-9103-57c0b5334c47" providerId="ADAL" clId="{8CF5A98D-D018-480F-949B-14DA1685185C}" dt="2019-10-11T14:41:19.016" v="1970" actId="1036"/>
          <ac:spMkLst>
            <pc:docMk/>
            <pc:sldMk cId="4043826478" sldId="371"/>
            <ac:spMk id="23" creationId="{49DF2334-0A09-4A9E-9FA2-27C79270876B}"/>
          </ac:spMkLst>
        </pc:spChg>
        <pc:spChg chg="add mod">
          <ac:chgData name="Elise Schapira" userId="922153a7-3d05-4828-9103-57c0b5334c47" providerId="ADAL" clId="{8CF5A98D-D018-480F-949B-14DA1685185C}" dt="2019-10-11T14:41:19.016" v="1970" actId="1036"/>
          <ac:spMkLst>
            <pc:docMk/>
            <pc:sldMk cId="4043826478" sldId="371"/>
            <ac:spMk id="24" creationId="{CB186445-7167-4F76-A389-BA99AD4EA54F}"/>
          </ac:spMkLst>
        </pc:spChg>
        <pc:spChg chg="add mod">
          <ac:chgData name="Elise Schapira" userId="922153a7-3d05-4828-9103-57c0b5334c47" providerId="ADAL" clId="{8CF5A98D-D018-480F-949B-14DA1685185C}" dt="2019-10-11T14:41:19.016" v="1970" actId="1036"/>
          <ac:spMkLst>
            <pc:docMk/>
            <pc:sldMk cId="4043826478" sldId="371"/>
            <ac:spMk id="25" creationId="{BF1985F7-DAE4-44AB-867D-1EA479FFC643}"/>
          </ac:spMkLst>
        </pc:spChg>
        <pc:spChg chg="add mod">
          <ac:chgData name="Elise Schapira" userId="922153a7-3d05-4828-9103-57c0b5334c47" providerId="ADAL" clId="{8CF5A98D-D018-480F-949B-14DA1685185C}" dt="2019-10-11T14:44:54.451" v="2192" actId="1076"/>
          <ac:spMkLst>
            <pc:docMk/>
            <pc:sldMk cId="4043826478" sldId="371"/>
            <ac:spMk id="30" creationId="{80CF1334-9123-4AF4-84AA-1C52E653ABDC}"/>
          </ac:spMkLst>
        </pc:spChg>
        <pc:spChg chg="add mod">
          <ac:chgData name="Elise Schapira" userId="922153a7-3d05-4828-9103-57c0b5334c47" providerId="ADAL" clId="{8CF5A98D-D018-480F-949B-14DA1685185C}" dt="2019-10-11T14:44:42.968" v="2190" actId="1038"/>
          <ac:spMkLst>
            <pc:docMk/>
            <pc:sldMk cId="4043826478" sldId="371"/>
            <ac:spMk id="31" creationId="{4466A744-2102-430F-9939-AF3C923CF00B}"/>
          </ac:spMkLst>
        </pc:spChg>
        <pc:spChg chg="add mod">
          <ac:chgData name="Elise Schapira" userId="922153a7-3d05-4828-9103-57c0b5334c47" providerId="ADAL" clId="{8CF5A98D-D018-480F-949B-14DA1685185C}" dt="2019-10-11T14:45:06.173" v="2194" actId="1076"/>
          <ac:spMkLst>
            <pc:docMk/>
            <pc:sldMk cId="4043826478" sldId="371"/>
            <ac:spMk id="32" creationId="{A71CF6CE-9201-4D70-AA77-2F6DEF3B0B27}"/>
          </ac:spMkLst>
        </pc:spChg>
        <pc:spChg chg="add mod">
          <ac:chgData name="Elise Schapira" userId="922153a7-3d05-4828-9103-57c0b5334c47" providerId="ADAL" clId="{8CF5A98D-D018-480F-949B-14DA1685185C}" dt="2019-10-11T14:45:09.690" v="2196" actId="1038"/>
          <ac:spMkLst>
            <pc:docMk/>
            <pc:sldMk cId="4043826478" sldId="371"/>
            <ac:spMk id="33" creationId="{45D9713D-274F-4EA5-9102-0B1610E4F617}"/>
          </ac:spMkLst>
        </pc:spChg>
        <pc:spChg chg="add mod">
          <ac:chgData name="Elise Schapira" userId="922153a7-3d05-4828-9103-57c0b5334c47" providerId="ADAL" clId="{8CF5A98D-D018-480F-949B-14DA1685185C}" dt="2019-10-11T14:44:49.638" v="2191" actId="1076"/>
          <ac:spMkLst>
            <pc:docMk/>
            <pc:sldMk cId="4043826478" sldId="371"/>
            <ac:spMk id="39" creationId="{95E1C049-E6B6-411F-A56A-F4C74B4E5079}"/>
          </ac:spMkLst>
        </pc:spChg>
        <pc:graphicFrameChg chg="add del modGraphic">
          <ac:chgData name="Elise Schapira" userId="922153a7-3d05-4828-9103-57c0b5334c47" providerId="ADAL" clId="{8CF5A98D-D018-480F-949B-14DA1685185C}" dt="2019-10-11T14:46:08.783" v="2206" actId="20577"/>
          <ac:graphicFrameMkLst>
            <pc:docMk/>
            <pc:sldMk cId="4043826478" sldId="371"/>
            <ac:graphicFrameMk id="6" creationId="{A59ED8C3-BE68-44E3-ACB2-DEB16BE8097B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40:51.024" v="1879" actId="478"/>
          <ac:graphicFrameMkLst>
            <pc:docMk/>
            <pc:sldMk cId="4043826478" sldId="371"/>
            <ac:graphicFrameMk id="9" creationId="{B28080E7-2533-4550-B02D-3D3D005B115D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40:51.024" v="1879" actId="478"/>
          <ac:graphicFrameMkLst>
            <pc:docMk/>
            <pc:sldMk cId="4043826478" sldId="371"/>
            <ac:graphicFrameMk id="10" creationId="{D4525A82-3AD7-48F7-B676-7C4E6D199804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40:51.024" v="1879" actId="478"/>
          <ac:graphicFrameMkLst>
            <pc:docMk/>
            <pc:sldMk cId="4043826478" sldId="371"/>
            <ac:graphicFrameMk id="11" creationId="{29BB8B18-FD83-41FD-9B26-C8977D23B7F3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41:19.016" v="1970" actId="1036"/>
          <ac:graphicFrameMkLst>
            <pc:docMk/>
            <pc:sldMk cId="4043826478" sldId="371"/>
            <ac:graphicFrameMk id="17" creationId="{17C1F1E3-B49B-4953-BFE9-439D7DD07B00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41:19.016" v="1970" actId="1036"/>
          <ac:graphicFrameMkLst>
            <pc:docMk/>
            <pc:sldMk cId="4043826478" sldId="371"/>
            <ac:graphicFrameMk id="20" creationId="{ABE9B7E7-91A9-49FB-BCCE-22AF8B1DD606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41:19.016" v="1970" actId="1036"/>
          <ac:graphicFrameMkLst>
            <pc:docMk/>
            <pc:sldMk cId="4043826478" sldId="371"/>
            <ac:graphicFrameMk id="21" creationId="{B7720125-40AC-4218-AF2B-519290F6DBCA}"/>
          </ac:graphicFrameMkLst>
        </pc:graphicFrameChg>
        <pc:cxnChg chg="del">
          <ac:chgData name="Elise Schapira" userId="922153a7-3d05-4828-9103-57c0b5334c47" providerId="ADAL" clId="{8CF5A98D-D018-480F-949B-14DA1685185C}" dt="2019-10-11T14:40:51.024" v="1879" actId="478"/>
          <ac:cxnSpMkLst>
            <pc:docMk/>
            <pc:sldMk cId="4043826478" sldId="371"/>
            <ac:cxnSpMk id="12" creationId="{1FB9DC8B-8B96-4B67-A484-AAB4F8586BFE}"/>
          </ac:cxnSpMkLst>
        </pc:cxnChg>
        <pc:cxnChg chg="del">
          <ac:chgData name="Elise Schapira" userId="922153a7-3d05-4828-9103-57c0b5334c47" providerId="ADAL" clId="{8CF5A98D-D018-480F-949B-14DA1685185C}" dt="2019-10-11T14:40:51.024" v="1879" actId="478"/>
          <ac:cxnSpMkLst>
            <pc:docMk/>
            <pc:sldMk cId="4043826478" sldId="371"/>
            <ac:cxnSpMk id="13" creationId="{86101E0C-82E2-4609-841E-12DC29E9EE69}"/>
          </ac:cxnSpMkLst>
        </pc:cxnChg>
        <pc:cxnChg chg="del">
          <ac:chgData name="Elise Schapira" userId="922153a7-3d05-4828-9103-57c0b5334c47" providerId="ADAL" clId="{8CF5A98D-D018-480F-949B-14DA1685185C}" dt="2019-10-11T14:40:51.024" v="1879" actId="478"/>
          <ac:cxnSpMkLst>
            <pc:docMk/>
            <pc:sldMk cId="4043826478" sldId="371"/>
            <ac:cxnSpMk id="14" creationId="{DC76A108-01A2-43F1-AD13-08FD1A1D1766}"/>
          </ac:cxnSpMkLst>
        </pc:cxnChg>
        <pc:cxnChg chg="del">
          <ac:chgData name="Elise Schapira" userId="922153a7-3d05-4828-9103-57c0b5334c47" providerId="ADAL" clId="{8CF5A98D-D018-480F-949B-14DA1685185C}" dt="2019-10-11T14:40:51.024" v="1879" actId="478"/>
          <ac:cxnSpMkLst>
            <pc:docMk/>
            <pc:sldMk cId="4043826478" sldId="371"/>
            <ac:cxnSpMk id="15" creationId="{4268CF99-8EA3-4103-A1BA-EA1874F53F94}"/>
          </ac:cxnSpMkLst>
        </pc:cxnChg>
        <pc:cxnChg chg="del">
          <ac:chgData name="Elise Schapira" userId="922153a7-3d05-4828-9103-57c0b5334c47" providerId="ADAL" clId="{8CF5A98D-D018-480F-949B-14DA1685185C}" dt="2019-10-11T14:40:51.024" v="1879" actId="478"/>
          <ac:cxnSpMkLst>
            <pc:docMk/>
            <pc:sldMk cId="4043826478" sldId="371"/>
            <ac:cxnSpMk id="16" creationId="{D0A392B5-956A-46D8-AE0E-8E58859E4752}"/>
          </ac:cxnSpMkLst>
        </pc:cxnChg>
        <pc:cxnChg chg="add mod">
          <ac:chgData name="Elise Schapira" userId="922153a7-3d05-4828-9103-57c0b5334c47" providerId="ADAL" clId="{8CF5A98D-D018-480F-949B-14DA1685185C}" dt="2019-10-11T14:43:29.937" v="2045" actId="1076"/>
          <ac:cxnSpMkLst>
            <pc:docMk/>
            <pc:sldMk cId="4043826478" sldId="371"/>
            <ac:cxnSpMk id="26" creationId="{4BA7B4C9-C9B6-4192-ADE8-37D66E29BAB5}"/>
          </ac:cxnSpMkLst>
        </pc:cxnChg>
        <pc:cxnChg chg="add mod">
          <ac:chgData name="Elise Schapira" userId="922153a7-3d05-4828-9103-57c0b5334c47" providerId="ADAL" clId="{8CF5A98D-D018-480F-949B-14DA1685185C}" dt="2019-10-11T14:43:05.082" v="2042" actId="1035"/>
          <ac:cxnSpMkLst>
            <pc:docMk/>
            <pc:sldMk cId="4043826478" sldId="371"/>
            <ac:cxnSpMk id="27" creationId="{505EF5E1-0B70-4616-992C-C75FA93EB91F}"/>
          </ac:cxnSpMkLst>
        </pc:cxnChg>
        <pc:cxnChg chg="add mod">
          <ac:chgData name="Elise Schapira" userId="922153a7-3d05-4828-9103-57c0b5334c47" providerId="ADAL" clId="{8CF5A98D-D018-480F-949B-14DA1685185C}" dt="2019-10-11T14:43:34.743" v="2046" actId="14100"/>
          <ac:cxnSpMkLst>
            <pc:docMk/>
            <pc:sldMk cId="4043826478" sldId="371"/>
            <ac:cxnSpMk id="28" creationId="{E823CD9C-24FD-4C2B-B6A1-08BFEC7564B5}"/>
          </ac:cxnSpMkLst>
        </pc:cxnChg>
        <pc:cxnChg chg="add mod">
          <ac:chgData name="Elise Schapira" userId="922153a7-3d05-4828-9103-57c0b5334c47" providerId="ADAL" clId="{8CF5A98D-D018-480F-949B-14DA1685185C}" dt="2019-10-11T14:44:16.725" v="2182" actId="14100"/>
          <ac:cxnSpMkLst>
            <pc:docMk/>
            <pc:sldMk cId="4043826478" sldId="371"/>
            <ac:cxnSpMk id="29" creationId="{3C87E3EC-04BF-4F83-82CA-C1CFFE383F3B}"/>
          </ac:cxnSpMkLst>
        </pc:cxnChg>
        <pc:cxnChg chg="add mod">
          <ac:chgData name="Elise Schapira" userId="922153a7-3d05-4828-9103-57c0b5334c47" providerId="ADAL" clId="{8CF5A98D-D018-480F-949B-14DA1685185C}" dt="2019-10-11T14:44:20.251" v="2183" actId="14100"/>
          <ac:cxnSpMkLst>
            <pc:docMk/>
            <pc:sldMk cId="4043826478" sldId="371"/>
            <ac:cxnSpMk id="35" creationId="{D3848D54-5D34-4D40-AE76-48A88071C547}"/>
          </ac:cxnSpMkLst>
        </pc:cxnChg>
      </pc:sldChg>
      <pc:sldChg chg="del">
        <pc:chgData name="Elise Schapira" userId="922153a7-3d05-4828-9103-57c0b5334c47" providerId="ADAL" clId="{8CF5A98D-D018-480F-949B-14DA1685185C}" dt="2019-10-11T14:48:27.145" v="2251" actId="2696"/>
        <pc:sldMkLst>
          <pc:docMk/>
          <pc:sldMk cId="1533007493" sldId="372"/>
        </pc:sldMkLst>
      </pc:sldChg>
      <pc:sldChg chg="addSp delSp modSp">
        <pc:chgData name="Elise Schapira" userId="922153a7-3d05-4828-9103-57c0b5334c47" providerId="ADAL" clId="{8CF5A98D-D018-480F-949B-14DA1685185C}" dt="2019-10-11T14:51:41.337" v="2549" actId="1035"/>
        <pc:sldMkLst>
          <pc:docMk/>
          <pc:sldMk cId="1886097617" sldId="373"/>
        </pc:sldMkLst>
        <pc:spChg chg="add mod">
          <ac:chgData name="Elise Schapira" userId="922153a7-3d05-4828-9103-57c0b5334c47" providerId="ADAL" clId="{8CF5A98D-D018-480F-949B-14DA1685185C}" dt="2019-10-11T14:49:21.088" v="2324" actId="1036"/>
          <ac:spMkLst>
            <pc:docMk/>
            <pc:sldMk cId="1886097617" sldId="373"/>
            <ac:spMk id="26" creationId="{8D5D9225-DDE7-4DD9-BF99-CFE86BFDC9D9}"/>
          </ac:spMkLst>
        </pc:spChg>
        <pc:spChg chg="add mod">
          <ac:chgData name="Elise Schapira" userId="922153a7-3d05-4828-9103-57c0b5334c47" providerId="ADAL" clId="{8CF5A98D-D018-480F-949B-14DA1685185C}" dt="2019-10-11T14:49:21.088" v="2324" actId="1036"/>
          <ac:spMkLst>
            <pc:docMk/>
            <pc:sldMk cId="1886097617" sldId="373"/>
            <ac:spMk id="27" creationId="{5A07DFB4-4509-4523-92AB-48A67E9E17B0}"/>
          </ac:spMkLst>
        </pc:spChg>
        <pc:spChg chg="add mod">
          <ac:chgData name="Elise Schapira" userId="922153a7-3d05-4828-9103-57c0b5334c47" providerId="ADAL" clId="{8CF5A98D-D018-480F-949B-14DA1685185C}" dt="2019-10-11T14:49:21.088" v="2324" actId="1036"/>
          <ac:spMkLst>
            <pc:docMk/>
            <pc:sldMk cId="1886097617" sldId="373"/>
            <ac:spMk id="28" creationId="{EE34086C-46D9-47EC-831A-DE3C609EF1A2}"/>
          </ac:spMkLst>
        </pc:spChg>
        <pc:spChg chg="add mod">
          <ac:chgData name="Elise Schapira" userId="922153a7-3d05-4828-9103-57c0b5334c47" providerId="ADAL" clId="{8CF5A98D-D018-480F-949B-14DA1685185C}" dt="2019-10-11T14:49:21.088" v="2324" actId="1036"/>
          <ac:spMkLst>
            <pc:docMk/>
            <pc:sldMk cId="1886097617" sldId="373"/>
            <ac:spMk id="29" creationId="{02428B3D-44E1-4CF1-8E5B-47068825FBF2}"/>
          </ac:spMkLst>
        </pc:spChg>
        <pc:spChg chg="add mod">
          <ac:chgData name="Elise Schapira" userId="922153a7-3d05-4828-9103-57c0b5334c47" providerId="ADAL" clId="{8CF5A98D-D018-480F-949B-14DA1685185C}" dt="2019-10-11T14:49:56.862" v="2330" actId="1076"/>
          <ac:spMkLst>
            <pc:docMk/>
            <pc:sldMk cId="1886097617" sldId="373"/>
            <ac:spMk id="34" creationId="{0E8DBE9D-69E9-4D13-B43F-FB290302626A}"/>
          </ac:spMkLst>
        </pc:spChg>
        <pc:spChg chg="add mod">
          <ac:chgData name="Elise Schapira" userId="922153a7-3d05-4828-9103-57c0b5334c47" providerId="ADAL" clId="{8CF5A98D-D018-480F-949B-14DA1685185C}" dt="2019-10-11T14:50:03.658" v="2331" actId="1076"/>
          <ac:spMkLst>
            <pc:docMk/>
            <pc:sldMk cId="1886097617" sldId="373"/>
            <ac:spMk id="35" creationId="{A433BD8E-8340-4E7D-A0B8-0647D56411C2}"/>
          </ac:spMkLst>
        </pc:spChg>
        <pc:spChg chg="add mod">
          <ac:chgData name="Elise Schapira" userId="922153a7-3d05-4828-9103-57c0b5334c47" providerId="ADAL" clId="{8CF5A98D-D018-480F-949B-14DA1685185C}" dt="2019-10-11T14:50:32.160" v="2390" actId="1037"/>
          <ac:spMkLst>
            <pc:docMk/>
            <pc:sldMk cId="1886097617" sldId="373"/>
            <ac:spMk id="36" creationId="{FAF1643A-C479-41B5-B148-EDF7A0393487}"/>
          </ac:spMkLst>
        </pc:spChg>
        <pc:spChg chg="add mod">
          <ac:chgData name="Elise Schapira" userId="922153a7-3d05-4828-9103-57c0b5334c47" providerId="ADAL" clId="{8CF5A98D-D018-480F-949B-14DA1685185C}" dt="2019-10-11T14:50:24.955" v="2355" actId="1037"/>
          <ac:spMkLst>
            <pc:docMk/>
            <pc:sldMk cId="1886097617" sldId="373"/>
            <ac:spMk id="37" creationId="{5AFB553C-1D7C-4CC9-A381-CA8BF143474F}"/>
          </ac:spMkLst>
        </pc:spChg>
        <pc:spChg chg="add mod">
          <ac:chgData name="Elise Schapira" userId="922153a7-3d05-4828-9103-57c0b5334c47" providerId="ADAL" clId="{8CF5A98D-D018-480F-949B-14DA1685185C}" dt="2019-10-11T14:51:29.320" v="2487" actId="1036"/>
          <ac:spMkLst>
            <pc:docMk/>
            <pc:sldMk cId="1886097617" sldId="373"/>
            <ac:spMk id="40" creationId="{199E658F-6E19-48B5-8392-5659AB1FE96C}"/>
          </ac:spMkLst>
        </pc:spChg>
        <pc:spChg chg="add mod">
          <ac:chgData name="Elise Schapira" userId="922153a7-3d05-4828-9103-57c0b5334c47" providerId="ADAL" clId="{8CF5A98D-D018-480F-949B-14DA1685185C}" dt="2019-10-11T14:51:41.337" v="2549" actId="1035"/>
          <ac:spMkLst>
            <pc:docMk/>
            <pc:sldMk cId="1886097617" sldId="373"/>
            <ac:spMk id="41" creationId="{C518DC9E-D287-44F0-9409-E2BBD8EE4816}"/>
          </ac:spMkLst>
        </pc:spChg>
        <pc:graphicFrameChg chg="del">
          <ac:chgData name="Elise Schapira" userId="922153a7-3d05-4828-9103-57c0b5334c47" providerId="ADAL" clId="{8CF5A98D-D018-480F-949B-14DA1685185C}" dt="2019-10-11T14:48:09.068" v="2250" actId="478"/>
          <ac:graphicFrameMkLst>
            <pc:docMk/>
            <pc:sldMk cId="1886097617" sldId="373"/>
            <ac:graphicFrameMk id="6" creationId="{359FA133-83D6-4FB5-9010-DF6C5BC5C35E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48:09.068" v="2250" actId="478"/>
          <ac:graphicFrameMkLst>
            <pc:docMk/>
            <pc:sldMk cId="1886097617" sldId="373"/>
            <ac:graphicFrameMk id="9" creationId="{7A1357CE-B8DE-414A-ACAE-61FCBCE9246C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48:09.068" v="2250" actId="478"/>
          <ac:graphicFrameMkLst>
            <pc:docMk/>
            <pc:sldMk cId="1886097617" sldId="373"/>
            <ac:graphicFrameMk id="10" creationId="{89C72BF1-578A-480F-ABDC-E417DE0D5DEB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49:21.088" v="2324" actId="1036"/>
          <ac:graphicFrameMkLst>
            <pc:docMk/>
            <pc:sldMk cId="1886097617" sldId="373"/>
            <ac:graphicFrameMk id="15" creationId="{B5C6411A-626B-4620-999C-8F0127D0E069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49:21.088" v="2324" actId="1036"/>
          <ac:graphicFrameMkLst>
            <pc:docMk/>
            <pc:sldMk cId="1886097617" sldId="373"/>
            <ac:graphicFrameMk id="16" creationId="{820BBE49-4A7C-4A9A-B3D6-06D30F6E8591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49:21.088" v="2324" actId="1036"/>
          <ac:graphicFrameMkLst>
            <pc:docMk/>
            <pc:sldMk cId="1886097617" sldId="373"/>
            <ac:graphicFrameMk id="25" creationId="{87A5FF0E-1F1A-439A-A500-408DE219E861}"/>
          </ac:graphicFrameMkLst>
        </pc:graphicFrameChg>
        <pc:cxnChg chg="del">
          <ac:chgData name="Elise Schapira" userId="922153a7-3d05-4828-9103-57c0b5334c47" providerId="ADAL" clId="{8CF5A98D-D018-480F-949B-14DA1685185C}" dt="2019-10-11T14:48:09.068" v="2250" actId="478"/>
          <ac:cxnSpMkLst>
            <pc:docMk/>
            <pc:sldMk cId="1886097617" sldId="373"/>
            <ac:cxnSpMk id="17" creationId="{C860C714-F14A-45C7-8CE9-EC56B7138F20}"/>
          </ac:cxnSpMkLst>
        </pc:cxnChg>
        <pc:cxnChg chg="del">
          <ac:chgData name="Elise Schapira" userId="922153a7-3d05-4828-9103-57c0b5334c47" providerId="ADAL" clId="{8CF5A98D-D018-480F-949B-14DA1685185C}" dt="2019-10-11T14:48:09.068" v="2250" actId="478"/>
          <ac:cxnSpMkLst>
            <pc:docMk/>
            <pc:sldMk cId="1886097617" sldId="373"/>
            <ac:cxnSpMk id="20" creationId="{77D31A64-7242-4935-A38F-2A8980D8AF38}"/>
          </ac:cxnSpMkLst>
        </pc:cxnChg>
        <pc:cxnChg chg="del">
          <ac:chgData name="Elise Schapira" userId="922153a7-3d05-4828-9103-57c0b5334c47" providerId="ADAL" clId="{8CF5A98D-D018-480F-949B-14DA1685185C}" dt="2019-10-11T14:48:09.068" v="2250" actId="478"/>
          <ac:cxnSpMkLst>
            <pc:docMk/>
            <pc:sldMk cId="1886097617" sldId="373"/>
            <ac:cxnSpMk id="21" creationId="{1841AEAA-DCEB-486F-8F87-0DF74D4DBC6B}"/>
          </ac:cxnSpMkLst>
        </pc:cxnChg>
        <pc:cxnChg chg="del">
          <ac:chgData name="Elise Schapira" userId="922153a7-3d05-4828-9103-57c0b5334c47" providerId="ADAL" clId="{8CF5A98D-D018-480F-949B-14DA1685185C}" dt="2019-10-11T14:48:09.068" v="2250" actId="478"/>
          <ac:cxnSpMkLst>
            <pc:docMk/>
            <pc:sldMk cId="1886097617" sldId="373"/>
            <ac:cxnSpMk id="22" creationId="{794A27B6-1CA5-4469-AE2A-CF4B00CAC0FA}"/>
          </ac:cxnSpMkLst>
        </pc:cxnChg>
        <pc:cxnChg chg="del">
          <ac:chgData name="Elise Schapira" userId="922153a7-3d05-4828-9103-57c0b5334c47" providerId="ADAL" clId="{8CF5A98D-D018-480F-949B-14DA1685185C}" dt="2019-10-11T14:48:09.068" v="2250" actId="478"/>
          <ac:cxnSpMkLst>
            <pc:docMk/>
            <pc:sldMk cId="1886097617" sldId="373"/>
            <ac:cxnSpMk id="23" creationId="{41CF1A13-153C-4073-8DEF-7AEC38DBA487}"/>
          </ac:cxnSpMkLst>
        </pc:cxnChg>
        <pc:cxnChg chg="del">
          <ac:chgData name="Elise Schapira" userId="922153a7-3d05-4828-9103-57c0b5334c47" providerId="ADAL" clId="{8CF5A98D-D018-480F-949B-14DA1685185C}" dt="2019-10-11T14:48:09.068" v="2250" actId="478"/>
          <ac:cxnSpMkLst>
            <pc:docMk/>
            <pc:sldMk cId="1886097617" sldId="373"/>
            <ac:cxnSpMk id="24" creationId="{3100E7C2-D66E-4F5B-83F2-55C94CDB78CF}"/>
          </ac:cxnSpMkLst>
        </pc:cxnChg>
        <pc:cxnChg chg="add mod">
          <ac:chgData name="Elise Schapira" userId="922153a7-3d05-4828-9103-57c0b5334c47" providerId="ADAL" clId="{8CF5A98D-D018-480F-949B-14DA1685185C}" dt="2019-10-11T14:49:52.568" v="2329" actId="1076"/>
          <ac:cxnSpMkLst>
            <pc:docMk/>
            <pc:sldMk cId="1886097617" sldId="373"/>
            <ac:cxnSpMk id="30" creationId="{450F58C3-FBB2-4F25-AF24-683CCEE67FD0}"/>
          </ac:cxnSpMkLst>
        </pc:cxnChg>
        <pc:cxnChg chg="add mod">
          <ac:chgData name="Elise Schapira" userId="922153a7-3d05-4828-9103-57c0b5334c47" providerId="ADAL" clId="{8CF5A98D-D018-480F-949B-14DA1685185C}" dt="2019-10-11T14:50:18.710" v="2334" actId="14100"/>
          <ac:cxnSpMkLst>
            <pc:docMk/>
            <pc:sldMk cId="1886097617" sldId="373"/>
            <ac:cxnSpMk id="31" creationId="{7032A486-8721-4409-90D1-DB8895A67DA2}"/>
          </ac:cxnSpMkLst>
        </pc:cxnChg>
        <pc:cxnChg chg="add mod">
          <ac:chgData name="Elise Schapira" userId="922153a7-3d05-4828-9103-57c0b5334c47" providerId="ADAL" clId="{8CF5A98D-D018-480F-949B-14DA1685185C}" dt="2019-10-11T14:51:09.951" v="2426" actId="14100"/>
          <ac:cxnSpMkLst>
            <pc:docMk/>
            <pc:sldMk cId="1886097617" sldId="373"/>
            <ac:cxnSpMk id="32" creationId="{F6F0E755-E39E-443C-8044-E8B85F773B0E}"/>
          </ac:cxnSpMkLst>
        </pc:cxnChg>
        <pc:cxnChg chg="add mod">
          <ac:chgData name="Elise Schapira" userId="922153a7-3d05-4828-9103-57c0b5334c47" providerId="ADAL" clId="{8CF5A98D-D018-480F-949B-14DA1685185C}" dt="2019-10-11T14:50:49.320" v="2419" actId="14100"/>
          <ac:cxnSpMkLst>
            <pc:docMk/>
            <pc:sldMk cId="1886097617" sldId="373"/>
            <ac:cxnSpMk id="33" creationId="{DB7D0465-8989-4035-A223-55FBC01B7945}"/>
          </ac:cxnSpMkLst>
        </pc:cxnChg>
        <pc:cxnChg chg="add mod">
          <ac:chgData name="Elise Schapira" userId="922153a7-3d05-4828-9103-57c0b5334c47" providerId="ADAL" clId="{8CF5A98D-D018-480F-949B-14DA1685185C}" dt="2019-10-11T14:50:57.300" v="2421" actId="1076"/>
          <ac:cxnSpMkLst>
            <pc:docMk/>
            <pc:sldMk cId="1886097617" sldId="373"/>
            <ac:cxnSpMk id="38" creationId="{DF6A39A6-FCCB-4F3A-8AD0-F523C5386170}"/>
          </ac:cxnSpMkLst>
        </pc:cxnChg>
        <pc:cxnChg chg="add mod">
          <ac:chgData name="Elise Schapira" userId="922153a7-3d05-4828-9103-57c0b5334c47" providerId="ADAL" clId="{8CF5A98D-D018-480F-949B-14DA1685185C}" dt="2019-10-11T14:51:17.630" v="2428" actId="1076"/>
          <ac:cxnSpMkLst>
            <pc:docMk/>
            <pc:sldMk cId="1886097617" sldId="373"/>
            <ac:cxnSpMk id="39" creationId="{DDB1431D-9DD7-4E1A-8603-50FBEACDF663}"/>
          </ac:cxnSpMkLst>
        </pc:cxnChg>
      </pc:sldChg>
      <pc:sldChg chg="del">
        <pc:chgData name="Elise Schapira" userId="922153a7-3d05-4828-9103-57c0b5334c47" providerId="ADAL" clId="{8CF5A98D-D018-480F-949B-14DA1685185C}" dt="2019-10-11T14:58:42.861" v="2790" actId="2696"/>
        <pc:sldMkLst>
          <pc:docMk/>
          <pc:sldMk cId="2553844916" sldId="375"/>
        </pc:sldMkLst>
      </pc:sldChg>
      <pc:sldChg chg="addSp delSp modSp">
        <pc:chgData name="Elise Schapira" userId="922153a7-3d05-4828-9103-57c0b5334c47" providerId="ADAL" clId="{8CF5A98D-D018-480F-949B-14DA1685185C}" dt="2019-10-14T07:51:34.393" v="4244"/>
        <pc:sldMkLst>
          <pc:docMk/>
          <pc:sldMk cId="2287950817" sldId="377"/>
        </pc:sldMkLst>
        <pc:spChg chg="add mod">
          <ac:chgData name="Elise Schapira" userId="922153a7-3d05-4828-9103-57c0b5334c47" providerId="ADAL" clId="{8CF5A98D-D018-480F-949B-14DA1685185C}" dt="2019-10-11T14:59:35.377" v="2842" actId="1035"/>
          <ac:spMkLst>
            <pc:docMk/>
            <pc:sldMk cId="2287950817" sldId="377"/>
            <ac:spMk id="16" creationId="{C4F99A3F-7345-4F3E-9EA8-4052EB787CB3}"/>
          </ac:spMkLst>
        </pc:spChg>
        <pc:spChg chg="add mod">
          <ac:chgData name="Elise Schapira" userId="922153a7-3d05-4828-9103-57c0b5334c47" providerId="ADAL" clId="{8CF5A98D-D018-480F-949B-14DA1685185C}" dt="2019-10-11T14:59:35.377" v="2842" actId="1035"/>
          <ac:spMkLst>
            <pc:docMk/>
            <pc:sldMk cId="2287950817" sldId="377"/>
            <ac:spMk id="17" creationId="{C43AA72E-CFA4-4C0B-A3B4-3E7A0302FC92}"/>
          </ac:spMkLst>
        </pc:spChg>
        <pc:spChg chg="mod">
          <ac:chgData name="Elise Schapira" userId="922153a7-3d05-4828-9103-57c0b5334c47" providerId="ADAL" clId="{8CF5A98D-D018-480F-949B-14DA1685185C}" dt="2019-10-14T07:51:30.227" v="4242" actId="20577"/>
          <ac:spMkLst>
            <pc:docMk/>
            <pc:sldMk cId="2287950817" sldId="377"/>
            <ac:spMk id="19" creationId="{5252A847-DE45-4FA3-A1F8-EEBEB845FF8E}"/>
          </ac:spMkLst>
        </pc:spChg>
        <pc:spChg chg="add mod">
          <ac:chgData name="Elise Schapira" userId="922153a7-3d05-4828-9103-57c0b5334c47" providerId="ADAL" clId="{8CF5A98D-D018-480F-949B-14DA1685185C}" dt="2019-10-11T14:59:35.377" v="2842" actId="1035"/>
          <ac:spMkLst>
            <pc:docMk/>
            <pc:sldMk cId="2287950817" sldId="377"/>
            <ac:spMk id="20" creationId="{87505241-E086-4FB5-9894-99DC07342D3F}"/>
          </ac:spMkLst>
        </pc:spChg>
        <pc:spChg chg="add mod">
          <ac:chgData name="Elise Schapira" userId="922153a7-3d05-4828-9103-57c0b5334c47" providerId="ADAL" clId="{8CF5A98D-D018-480F-949B-14DA1685185C}" dt="2019-10-11T14:59:35.377" v="2842" actId="1035"/>
          <ac:spMkLst>
            <pc:docMk/>
            <pc:sldMk cId="2287950817" sldId="377"/>
            <ac:spMk id="21" creationId="{98B63766-DCAA-439F-8E21-4A94043D9B1B}"/>
          </ac:spMkLst>
        </pc:spChg>
        <pc:graphicFrameChg chg="del">
          <ac:chgData name="Elise Schapira" userId="922153a7-3d05-4828-9103-57c0b5334c47" providerId="ADAL" clId="{8CF5A98D-D018-480F-949B-14DA1685185C}" dt="2019-10-11T14:58:50.889" v="2791" actId="478"/>
          <ac:graphicFrameMkLst>
            <pc:docMk/>
            <pc:sldMk cId="2287950817" sldId="377"/>
            <ac:graphicFrameMk id="9" creationId="{852F4682-1563-4F80-A703-EC2527EA313D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59:35.377" v="2842" actId="1035"/>
          <ac:graphicFrameMkLst>
            <pc:docMk/>
            <pc:sldMk cId="2287950817" sldId="377"/>
            <ac:graphicFrameMk id="10" creationId="{98BAB038-AA03-4DF0-8A84-DE867477F947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58:50.889" v="2791" actId="478"/>
          <ac:graphicFrameMkLst>
            <pc:docMk/>
            <pc:sldMk cId="2287950817" sldId="377"/>
            <ac:graphicFrameMk id="11" creationId="{397FD3EE-F551-4237-BCD6-3E85D4FF8A98}"/>
          </ac:graphicFrameMkLst>
        </pc:graphicFrameChg>
        <pc:graphicFrameChg chg="del mod modGraphic">
          <ac:chgData name="Elise Schapira" userId="922153a7-3d05-4828-9103-57c0b5334c47" providerId="ADAL" clId="{8CF5A98D-D018-480F-949B-14DA1685185C}" dt="2019-10-14T07:51:34.020" v="4243" actId="478"/>
          <ac:graphicFrameMkLst>
            <pc:docMk/>
            <pc:sldMk cId="2287950817" sldId="377"/>
            <ac:graphicFrameMk id="12" creationId="{93150C0F-476C-46AA-AF45-801AC532BAF7}"/>
          </ac:graphicFrameMkLst>
        </pc:graphicFrameChg>
        <pc:graphicFrameChg chg="del">
          <ac:chgData name="Elise Schapira" userId="922153a7-3d05-4828-9103-57c0b5334c47" providerId="ADAL" clId="{8CF5A98D-D018-480F-949B-14DA1685185C}" dt="2019-10-11T14:58:50.889" v="2791" actId="478"/>
          <ac:graphicFrameMkLst>
            <pc:docMk/>
            <pc:sldMk cId="2287950817" sldId="377"/>
            <ac:graphicFrameMk id="13" creationId="{ABB48783-F6D2-49FD-814F-A0579B671289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59:35.377" v="2842" actId="1035"/>
          <ac:graphicFrameMkLst>
            <pc:docMk/>
            <pc:sldMk cId="2287950817" sldId="377"/>
            <ac:graphicFrameMk id="14" creationId="{1DA06161-5A89-47D3-A85A-EEA622623063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4:59:35.377" v="2842" actId="1035"/>
          <ac:graphicFrameMkLst>
            <pc:docMk/>
            <pc:sldMk cId="2287950817" sldId="377"/>
            <ac:graphicFrameMk id="15" creationId="{1DB6D83B-DC7C-4AC0-BC72-9CA6385DC1A5}"/>
          </ac:graphicFrameMkLst>
        </pc:graphicFrameChg>
        <pc:graphicFrameChg chg="add">
          <ac:chgData name="Elise Schapira" userId="922153a7-3d05-4828-9103-57c0b5334c47" providerId="ADAL" clId="{8CF5A98D-D018-480F-949B-14DA1685185C}" dt="2019-10-14T07:51:34.393" v="4244"/>
          <ac:graphicFrameMkLst>
            <pc:docMk/>
            <pc:sldMk cId="2287950817" sldId="377"/>
            <ac:graphicFrameMk id="22" creationId="{36AB6A00-4258-4F9C-B12F-0E76C22E1C97}"/>
          </ac:graphicFrameMkLst>
        </pc:graphicFrameChg>
      </pc:sldChg>
      <pc:sldChg chg="del">
        <pc:chgData name="Elise Schapira" userId="922153a7-3d05-4828-9103-57c0b5334c47" providerId="ADAL" clId="{8CF5A98D-D018-480F-949B-14DA1685185C}" dt="2019-10-11T15:02:06.799" v="2881" actId="2696"/>
        <pc:sldMkLst>
          <pc:docMk/>
          <pc:sldMk cId="4090614341" sldId="378"/>
        </pc:sldMkLst>
      </pc:sldChg>
      <pc:sldChg chg="del">
        <pc:chgData name="Elise Schapira" userId="922153a7-3d05-4828-9103-57c0b5334c47" providerId="ADAL" clId="{8CF5A98D-D018-480F-949B-14DA1685185C}" dt="2019-10-11T15:01:12.464" v="2846" actId="2696"/>
        <pc:sldMkLst>
          <pc:docMk/>
          <pc:sldMk cId="332059707" sldId="379"/>
        </pc:sldMkLst>
      </pc:sldChg>
      <pc:sldChg chg="addSp delSp modSp">
        <pc:chgData name="Elise Schapira" userId="922153a7-3d05-4828-9103-57c0b5334c47" providerId="ADAL" clId="{8CF5A98D-D018-480F-949B-14DA1685185C}" dt="2019-10-11T15:20:47.470" v="3887" actId="478"/>
        <pc:sldMkLst>
          <pc:docMk/>
          <pc:sldMk cId="623714488" sldId="381"/>
        </pc:sldMkLst>
        <pc:spChg chg="add del">
          <ac:chgData name="Elise Schapira" userId="922153a7-3d05-4828-9103-57c0b5334c47" providerId="ADAL" clId="{8CF5A98D-D018-480F-949B-14DA1685185C}" dt="2019-10-11T15:16:06.697" v="3409" actId="478"/>
          <ac:spMkLst>
            <pc:docMk/>
            <pc:sldMk cId="623714488" sldId="381"/>
            <ac:spMk id="2" creationId="{45F3FFF3-8438-4C37-863E-C9E9E207756B}"/>
          </ac:spMkLst>
        </pc:spChg>
        <pc:spChg chg="del mod">
          <ac:chgData name="Elise Schapira" userId="922153a7-3d05-4828-9103-57c0b5334c47" providerId="ADAL" clId="{8CF5A98D-D018-480F-949B-14DA1685185C}" dt="2019-10-11T15:19:43.553" v="3850" actId="478"/>
          <ac:spMkLst>
            <pc:docMk/>
            <pc:sldMk cId="623714488" sldId="381"/>
            <ac:spMk id="16" creationId="{736E4536-B724-4D5F-BDCD-C24534F5D513}"/>
          </ac:spMkLst>
        </pc:spChg>
        <pc:spChg chg="del mod">
          <ac:chgData name="Elise Schapira" userId="922153a7-3d05-4828-9103-57c0b5334c47" providerId="ADAL" clId="{8CF5A98D-D018-480F-949B-14DA1685185C}" dt="2019-10-11T15:19:43.553" v="3850" actId="478"/>
          <ac:spMkLst>
            <pc:docMk/>
            <pc:sldMk cId="623714488" sldId="381"/>
            <ac:spMk id="17" creationId="{E9E5FBF9-9C6D-4FE4-8658-B0EC93378468}"/>
          </ac:spMkLst>
        </pc:spChg>
        <pc:spChg chg="mod">
          <ac:chgData name="Elise Schapira" userId="922153a7-3d05-4828-9103-57c0b5334c47" providerId="ADAL" clId="{8CF5A98D-D018-480F-949B-14DA1685185C}" dt="2019-10-11T15:15:16.871" v="3284" actId="20577"/>
          <ac:spMkLst>
            <pc:docMk/>
            <pc:sldMk cId="623714488" sldId="381"/>
            <ac:spMk id="19" creationId="{5252A847-DE45-4FA3-A1F8-EEBEB845FF8E}"/>
          </ac:spMkLst>
        </pc:spChg>
        <pc:spChg chg="del mod">
          <ac:chgData name="Elise Schapira" userId="922153a7-3d05-4828-9103-57c0b5334c47" providerId="ADAL" clId="{8CF5A98D-D018-480F-949B-14DA1685185C}" dt="2019-10-11T15:19:43.553" v="3850" actId="478"/>
          <ac:spMkLst>
            <pc:docMk/>
            <pc:sldMk cId="623714488" sldId="381"/>
            <ac:spMk id="20" creationId="{5FB73484-C907-4997-9746-9133BD8793FE}"/>
          </ac:spMkLst>
        </pc:spChg>
        <pc:spChg chg="del mod">
          <ac:chgData name="Elise Schapira" userId="922153a7-3d05-4828-9103-57c0b5334c47" providerId="ADAL" clId="{8CF5A98D-D018-480F-949B-14DA1685185C}" dt="2019-10-11T15:19:43.553" v="3850" actId="478"/>
          <ac:spMkLst>
            <pc:docMk/>
            <pc:sldMk cId="623714488" sldId="381"/>
            <ac:spMk id="21" creationId="{876C46C9-1D30-4231-BFA1-2851ADB9E63E}"/>
          </ac:spMkLst>
        </pc:spChg>
        <pc:spChg chg="del mod">
          <ac:chgData name="Elise Schapira" userId="922153a7-3d05-4828-9103-57c0b5334c47" providerId="ADAL" clId="{8CF5A98D-D018-480F-949B-14DA1685185C}" dt="2019-10-11T15:19:43.553" v="3850" actId="478"/>
          <ac:spMkLst>
            <pc:docMk/>
            <pc:sldMk cId="623714488" sldId="381"/>
            <ac:spMk id="22" creationId="{FCB2621F-2FEE-4AE9-A3D7-97477B265FD3}"/>
          </ac:spMkLst>
        </pc:spChg>
        <pc:spChg chg="del mod">
          <ac:chgData name="Elise Schapira" userId="922153a7-3d05-4828-9103-57c0b5334c47" providerId="ADAL" clId="{8CF5A98D-D018-480F-949B-14DA1685185C}" dt="2019-10-11T15:19:43.553" v="3850" actId="478"/>
          <ac:spMkLst>
            <pc:docMk/>
            <pc:sldMk cId="623714488" sldId="381"/>
            <ac:spMk id="23" creationId="{57374438-2E60-40EF-A852-E3A7F888CFCA}"/>
          </ac:spMkLst>
        </pc:spChg>
        <pc:spChg chg="del mod">
          <ac:chgData name="Elise Schapira" userId="922153a7-3d05-4828-9103-57c0b5334c47" providerId="ADAL" clId="{8CF5A98D-D018-480F-949B-14DA1685185C}" dt="2019-10-11T15:19:43.553" v="3850" actId="478"/>
          <ac:spMkLst>
            <pc:docMk/>
            <pc:sldMk cId="623714488" sldId="381"/>
            <ac:spMk id="24" creationId="{0D45E361-3112-432A-AE35-9F710BE49496}"/>
          </ac:spMkLst>
        </pc:spChg>
        <pc:spChg chg="del mod">
          <ac:chgData name="Elise Schapira" userId="922153a7-3d05-4828-9103-57c0b5334c47" providerId="ADAL" clId="{8CF5A98D-D018-480F-949B-14DA1685185C}" dt="2019-10-11T15:19:43.553" v="3850" actId="478"/>
          <ac:spMkLst>
            <pc:docMk/>
            <pc:sldMk cId="623714488" sldId="381"/>
            <ac:spMk id="25" creationId="{CD3AAB06-736F-47C2-B00D-9E455CCAB11A}"/>
          </ac:spMkLst>
        </pc:spChg>
        <pc:spChg chg="del mod">
          <ac:chgData name="Elise Schapira" userId="922153a7-3d05-4828-9103-57c0b5334c47" providerId="ADAL" clId="{8CF5A98D-D018-480F-949B-14DA1685185C}" dt="2019-10-11T15:19:43.553" v="3850" actId="478"/>
          <ac:spMkLst>
            <pc:docMk/>
            <pc:sldMk cId="623714488" sldId="381"/>
            <ac:spMk id="26" creationId="{58C7CB72-D490-4B19-8E6F-8CE62C108E22}"/>
          </ac:spMkLst>
        </pc:spChg>
        <pc:spChg chg="add mod">
          <ac:chgData name="Elise Schapira" userId="922153a7-3d05-4828-9103-57c0b5334c47" providerId="ADAL" clId="{8CF5A98D-D018-480F-949B-14DA1685185C}" dt="2019-10-11T15:16:31.945" v="3438" actId="1036"/>
          <ac:spMkLst>
            <pc:docMk/>
            <pc:sldMk cId="623714488" sldId="381"/>
            <ac:spMk id="30" creationId="{7F37356B-E5C5-44C7-9D43-C1E567D3A064}"/>
          </ac:spMkLst>
        </pc:spChg>
        <pc:spChg chg="add mod">
          <ac:chgData name="Elise Schapira" userId="922153a7-3d05-4828-9103-57c0b5334c47" providerId="ADAL" clId="{8CF5A98D-D018-480F-949B-14DA1685185C}" dt="2019-10-11T15:16:31.945" v="3438" actId="1036"/>
          <ac:spMkLst>
            <pc:docMk/>
            <pc:sldMk cId="623714488" sldId="381"/>
            <ac:spMk id="31" creationId="{4ED3ED2A-C6D1-47A3-9648-2424C82662C6}"/>
          </ac:spMkLst>
        </pc:spChg>
        <pc:spChg chg="add mod">
          <ac:chgData name="Elise Schapira" userId="922153a7-3d05-4828-9103-57c0b5334c47" providerId="ADAL" clId="{8CF5A98D-D018-480F-949B-14DA1685185C}" dt="2019-10-11T15:16:31.945" v="3438" actId="1036"/>
          <ac:spMkLst>
            <pc:docMk/>
            <pc:sldMk cId="623714488" sldId="381"/>
            <ac:spMk id="32" creationId="{021CED39-1C1C-4E64-8CCF-6B9EC69ACC44}"/>
          </ac:spMkLst>
        </pc:spChg>
        <pc:spChg chg="add mod">
          <ac:chgData name="Elise Schapira" userId="922153a7-3d05-4828-9103-57c0b5334c47" providerId="ADAL" clId="{8CF5A98D-D018-480F-949B-14DA1685185C}" dt="2019-10-11T15:16:31.945" v="3438" actId="1036"/>
          <ac:spMkLst>
            <pc:docMk/>
            <pc:sldMk cId="623714488" sldId="381"/>
            <ac:spMk id="33" creationId="{C322B78D-9878-455D-9FF0-A1087CA6444E}"/>
          </ac:spMkLst>
        </pc:spChg>
        <pc:spChg chg="add del">
          <ac:chgData name="Elise Schapira" userId="922153a7-3d05-4828-9103-57c0b5334c47" providerId="ADAL" clId="{8CF5A98D-D018-480F-949B-14DA1685185C}" dt="2019-10-11T15:16:19.719" v="3411" actId="478"/>
          <ac:spMkLst>
            <pc:docMk/>
            <pc:sldMk cId="623714488" sldId="381"/>
            <ac:spMk id="34" creationId="{4D50C958-6E10-481E-A660-FF40C0A39735}"/>
          </ac:spMkLst>
        </pc:spChg>
        <pc:spChg chg="add del">
          <ac:chgData name="Elise Schapira" userId="922153a7-3d05-4828-9103-57c0b5334c47" providerId="ADAL" clId="{8CF5A98D-D018-480F-949B-14DA1685185C}" dt="2019-10-11T15:16:22.195" v="3412" actId="478"/>
          <ac:spMkLst>
            <pc:docMk/>
            <pc:sldMk cId="623714488" sldId="381"/>
            <ac:spMk id="35" creationId="{E19B7A51-9DBF-47C4-8A13-2A91EFAFE919}"/>
          </ac:spMkLst>
        </pc:spChg>
        <pc:spChg chg="add mod">
          <ac:chgData name="Elise Schapira" userId="922153a7-3d05-4828-9103-57c0b5334c47" providerId="ADAL" clId="{8CF5A98D-D018-480F-949B-14DA1685185C}" dt="2019-10-11T15:18:07.017" v="3448" actId="1038"/>
          <ac:spMkLst>
            <pc:docMk/>
            <pc:sldMk cId="623714488" sldId="381"/>
            <ac:spMk id="36" creationId="{24007128-A0F4-489D-B92E-138A924B3E0F}"/>
          </ac:spMkLst>
        </pc:spChg>
        <pc:spChg chg="add mod">
          <ac:chgData name="Elise Schapira" userId="922153a7-3d05-4828-9103-57c0b5334c47" providerId="ADAL" clId="{8CF5A98D-D018-480F-949B-14DA1685185C}" dt="2019-10-11T15:18:14.718" v="3498" actId="1035"/>
          <ac:spMkLst>
            <pc:docMk/>
            <pc:sldMk cId="623714488" sldId="381"/>
            <ac:spMk id="37" creationId="{5F592136-AF82-4848-AD6C-C009E4A26235}"/>
          </ac:spMkLst>
        </pc:spChg>
        <pc:spChg chg="add mod">
          <ac:chgData name="Elise Schapira" userId="922153a7-3d05-4828-9103-57c0b5334c47" providerId="ADAL" clId="{8CF5A98D-D018-480F-949B-14DA1685185C}" dt="2019-10-11T15:18:21.540" v="3541" actId="1036"/>
          <ac:spMkLst>
            <pc:docMk/>
            <pc:sldMk cId="623714488" sldId="381"/>
            <ac:spMk id="38" creationId="{267A5493-6BA1-4097-ADC2-CD4D22DCC61B}"/>
          </ac:spMkLst>
        </pc:spChg>
        <pc:spChg chg="add mod">
          <ac:chgData name="Elise Schapira" userId="922153a7-3d05-4828-9103-57c0b5334c47" providerId="ADAL" clId="{8CF5A98D-D018-480F-949B-14DA1685185C}" dt="2019-10-11T15:18:36.133" v="3625" actId="1036"/>
          <ac:spMkLst>
            <pc:docMk/>
            <pc:sldMk cId="623714488" sldId="381"/>
            <ac:spMk id="39" creationId="{93CAC8C7-53D7-4D23-A19D-2781553A6A91}"/>
          </ac:spMkLst>
        </pc:spChg>
        <pc:spChg chg="add mod">
          <ac:chgData name="Elise Schapira" userId="922153a7-3d05-4828-9103-57c0b5334c47" providerId="ADAL" clId="{8CF5A98D-D018-480F-949B-14DA1685185C}" dt="2019-10-11T15:18:46.933" v="3664" actId="1038"/>
          <ac:spMkLst>
            <pc:docMk/>
            <pc:sldMk cId="623714488" sldId="381"/>
            <ac:spMk id="40" creationId="{F20D8BE1-D42D-4EB2-8F30-D863854502BC}"/>
          </ac:spMkLst>
        </pc:spChg>
        <pc:spChg chg="add mod">
          <ac:chgData name="Elise Schapira" userId="922153a7-3d05-4828-9103-57c0b5334c47" providerId="ADAL" clId="{8CF5A98D-D018-480F-949B-14DA1685185C}" dt="2019-10-11T15:18:59.937" v="3723" actId="1036"/>
          <ac:spMkLst>
            <pc:docMk/>
            <pc:sldMk cId="623714488" sldId="381"/>
            <ac:spMk id="41" creationId="{B14FCCFF-1988-4A58-B3BC-57E6876508EA}"/>
          </ac:spMkLst>
        </pc:spChg>
        <pc:spChg chg="add mod">
          <ac:chgData name="Elise Schapira" userId="922153a7-3d05-4828-9103-57c0b5334c47" providerId="ADAL" clId="{8CF5A98D-D018-480F-949B-14DA1685185C}" dt="2019-10-11T15:19:07.997" v="3770" actId="1035"/>
          <ac:spMkLst>
            <pc:docMk/>
            <pc:sldMk cId="623714488" sldId="381"/>
            <ac:spMk id="42" creationId="{9767F00A-6178-405E-9291-4A490442DCD1}"/>
          </ac:spMkLst>
        </pc:spChg>
        <pc:spChg chg="add mod">
          <ac:chgData name="Elise Schapira" userId="922153a7-3d05-4828-9103-57c0b5334c47" providerId="ADAL" clId="{8CF5A98D-D018-480F-949B-14DA1685185C}" dt="2019-10-11T15:19:16.075" v="3794" actId="1035"/>
          <ac:spMkLst>
            <pc:docMk/>
            <pc:sldMk cId="623714488" sldId="381"/>
            <ac:spMk id="43" creationId="{694F4D7E-0740-4793-BA10-9FAD58522BD0}"/>
          </ac:spMkLst>
        </pc:spChg>
        <pc:spChg chg="add mod">
          <ac:chgData name="Elise Schapira" userId="922153a7-3d05-4828-9103-57c0b5334c47" providerId="ADAL" clId="{8CF5A98D-D018-480F-949B-14DA1685185C}" dt="2019-10-11T15:19:38.864" v="3849" actId="1037"/>
          <ac:spMkLst>
            <pc:docMk/>
            <pc:sldMk cId="623714488" sldId="381"/>
            <ac:spMk id="44" creationId="{18A6908F-A7B2-4AEF-877C-5F67C88986DB}"/>
          </ac:spMkLst>
        </pc:spChg>
        <pc:graphicFrameChg chg="del mod">
          <ac:chgData name="Elise Schapira" userId="922153a7-3d05-4828-9103-57c0b5334c47" providerId="ADAL" clId="{8CF5A98D-D018-480F-949B-14DA1685185C}" dt="2019-10-11T15:19:46.987" v="3851" actId="478"/>
          <ac:graphicFrameMkLst>
            <pc:docMk/>
            <pc:sldMk cId="623714488" sldId="381"/>
            <ac:graphicFrameMk id="13" creationId="{FABB38F8-EC01-4A35-AA9D-AA23A7C2EA78}"/>
          </ac:graphicFrameMkLst>
        </pc:graphicFrameChg>
        <pc:graphicFrameChg chg="del mod">
          <ac:chgData name="Elise Schapira" userId="922153a7-3d05-4828-9103-57c0b5334c47" providerId="ADAL" clId="{8CF5A98D-D018-480F-949B-14DA1685185C}" dt="2019-10-11T15:19:43.553" v="3850" actId="478"/>
          <ac:graphicFrameMkLst>
            <pc:docMk/>
            <pc:sldMk cId="623714488" sldId="381"/>
            <ac:graphicFrameMk id="14" creationId="{4C24A941-2520-47CE-B922-960D9142E492}"/>
          </ac:graphicFrameMkLst>
        </pc:graphicFrameChg>
        <pc:graphicFrameChg chg="del mod">
          <ac:chgData name="Elise Schapira" userId="922153a7-3d05-4828-9103-57c0b5334c47" providerId="ADAL" clId="{8CF5A98D-D018-480F-949B-14DA1685185C}" dt="2019-10-11T15:19:43.553" v="3850" actId="478"/>
          <ac:graphicFrameMkLst>
            <pc:docMk/>
            <pc:sldMk cId="623714488" sldId="381"/>
            <ac:graphicFrameMk id="15" creationId="{D994898E-1B9C-4A07-A244-11E71D2BF31D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5:16:31.945" v="3438" actId="1036"/>
          <ac:graphicFrameMkLst>
            <pc:docMk/>
            <pc:sldMk cId="623714488" sldId="381"/>
            <ac:graphicFrameMk id="27" creationId="{D96A02AC-DB92-4FC5-84A2-526CADB097C1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5:16:31.945" v="3438" actId="1036"/>
          <ac:graphicFrameMkLst>
            <pc:docMk/>
            <pc:sldMk cId="623714488" sldId="381"/>
            <ac:graphicFrameMk id="28" creationId="{77228712-A37E-4FF3-A15E-D8C9B2EFDBB0}"/>
          </ac:graphicFrameMkLst>
        </pc:graphicFrameChg>
        <pc:graphicFrameChg chg="add mod">
          <ac:chgData name="Elise Schapira" userId="922153a7-3d05-4828-9103-57c0b5334c47" providerId="ADAL" clId="{8CF5A98D-D018-480F-949B-14DA1685185C}" dt="2019-10-11T15:16:31.945" v="3438" actId="1036"/>
          <ac:graphicFrameMkLst>
            <pc:docMk/>
            <pc:sldMk cId="623714488" sldId="381"/>
            <ac:graphicFrameMk id="29" creationId="{A7D16C2B-86C0-499B-BE35-33118026913D}"/>
          </ac:graphicFrameMkLst>
        </pc:graphicFrameChg>
        <pc:cxnChg chg="add del">
          <ac:chgData name="Elise Schapira" userId="922153a7-3d05-4828-9103-57c0b5334c47" providerId="ADAL" clId="{8CF5A98D-D018-480F-949B-14DA1685185C}" dt="2019-10-11T15:20:47.470" v="3887" actId="478"/>
          <ac:cxnSpMkLst>
            <pc:docMk/>
            <pc:sldMk cId="623714488" sldId="381"/>
            <ac:cxnSpMk id="45" creationId="{B288C276-5BC8-4ECE-905B-D5E93689BBA6}"/>
          </ac:cxnSpMkLst>
        </pc:cxnChg>
      </pc:sldChg>
      <pc:sldChg chg="del">
        <pc:chgData name="Elise Schapira" userId="922153a7-3d05-4828-9103-57c0b5334c47" providerId="ADAL" clId="{8CF5A98D-D018-480F-949B-14DA1685185C}" dt="2019-10-11T15:23:02.100" v="3983" actId="2696"/>
        <pc:sldMkLst>
          <pc:docMk/>
          <pc:sldMk cId="229118528" sldId="382"/>
        </pc:sldMkLst>
      </pc:sldChg>
      <pc:sldChg chg="del">
        <pc:chgData name="Elise Schapira" userId="922153a7-3d05-4828-9103-57c0b5334c47" providerId="ADAL" clId="{8CF5A98D-D018-480F-949B-14DA1685185C}" dt="2019-10-11T15:14:54.613" v="3281" actId="2696"/>
        <pc:sldMkLst>
          <pc:docMk/>
          <pc:sldMk cId="558461439" sldId="383"/>
        </pc:sldMkLst>
      </pc:sldChg>
      <pc:sldChg chg="del">
        <pc:chgData name="Elise Schapira" userId="922153a7-3d05-4828-9103-57c0b5334c47" providerId="ADAL" clId="{8CF5A98D-D018-480F-949B-14DA1685185C}" dt="2019-10-11T14:54:25.182" v="2629" actId="2696"/>
        <pc:sldMkLst>
          <pc:docMk/>
          <pc:sldMk cId="3333644650" sldId="384"/>
        </pc:sldMkLst>
      </pc:sldChg>
      <pc:sldChg chg="addSp modSp add">
        <pc:chgData name="Elise Schapira" userId="922153a7-3d05-4828-9103-57c0b5334c47" providerId="ADAL" clId="{8CF5A98D-D018-480F-949B-14DA1685185C}" dt="2019-10-11T14:39:40.897" v="1878" actId="14100"/>
        <pc:sldMkLst>
          <pc:docMk/>
          <pc:sldMk cId="53155604" sldId="385"/>
        </pc:sldMkLst>
        <pc:cxnChg chg="add mod">
          <ac:chgData name="Elise Schapira" userId="922153a7-3d05-4828-9103-57c0b5334c47" providerId="ADAL" clId="{8CF5A98D-D018-480F-949B-14DA1685185C}" dt="2019-10-11T14:39:40.897" v="1878" actId="14100"/>
          <ac:cxnSpMkLst>
            <pc:docMk/>
            <pc:sldMk cId="53155604" sldId="385"/>
            <ac:cxnSpMk id="51" creationId="{D0F034EF-EF3F-43F9-BEBB-B9278C0E9BE7}"/>
          </ac:cxnSpMkLst>
        </pc:cxnChg>
        <pc:cxnChg chg="add mod">
          <ac:chgData name="Elise Schapira" userId="922153a7-3d05-4828-9103-57c0b5334c47" providerId="ADAL" clId="{8CF5A98D-D018-480F-949B-14DA1685185C}" dt="2019-10-11T14:39:40.897" v="1878" actId="14100"/>
          <ac:cxnSpMkLst>
            <pc:docMk/>
            <pc:sldMk cId="53155604" sldId="385"/>
            <ac:cxnSpMk id="52" creationId="{2AAE9C89-1333-405B-BD90-070DB1DE873D}"/>
          </ac:cxnSpMkLst>
        </pc:cxnChg>
      </pc:sldChg>
      <pc:sldChg chg="modSp add">
        <pc:chgData name="Elise Schapira" userId="922153a7-3d05-4828-9103-57c0b5334c47" providerId="ADAL" clId="{8CF5A98D-D018-480F-949B-14DA1685185C}" dt="2019-10-14T14:22:10.111" v="4271" actId="404"/>
        <pc:sldMkLst>
          <pc:docMk/>
          <pc:sldMk cId="2102447194" sldId="386"/>
        </pc:sldMkLst>
        <pc:spChg chg="mod">
          <ac:chgData name="Elise Schapira" userId="922153a7-3d05-4828-9103-57c0b5334c47" providerId="ADAL" clId="{8CF5A98D-D018-480F-949B-14DA1685185C}" dt="2019-10-14T14:22:10.111" v="4271" actId="404"/>
          <ac:spMkLst>
            <pc:docMk/>
            <pc:sldMk cId="2102447194" sldId="386"/>
            <ac:spMk id="19" creationId="{5252A847-DE45-4FA3-A1F8-EEBEB845FF8E}"/>
          </ac:spMkLst>
        </pc:spChg>
        <pc:spChg chg="mod">
          <ac:chgData name="Elise Schapira" userId="922153a7-3d05-4828-9103-57c0b5334c47" providerId="ADAL" clId="{8CF5A98D-D018-480F-949B-14DA1685185C}" dt="2019-10-11T14:46:52.422" v="2223" actId="1035"/>
          <ac:spMkLst>
            <pc:docMk/>
            <pc:sldMk cId="2102447194" sldId="386"/>
            <ac:spMk id="22" creationId="{36AE34C8-2304-4CD6-8822-ED36F995C764}"/>
          </ac:spMkLst>
        </pc:spChg>
        <pc:spChg chg="mod">
          <ac:chgData name="Elise Schapira" userId="922153a7-3d05-4828-9103-57c0b5334c47" providerId="ADAL" clId="{8CF5A98D-D018-480F-949B-14DA1685185C}" dt="2019-10-11T14:46:52.422" v="2223" actId="1035"/>
          <ac:spMkLst>
            <pc:docMk/>
            <pc:sldMk cId="2102447194" sldId="386"/>
            <ac:spMk id="23" creationId="{49DF2334-0A09-4A9E-9FA2-27C79270876B}"/>
          </ac:spMkLst>
        </pc:spChg>
        <pc:spChg chg="mod">
          <ac:chgData name="Elise Schapira" userId="922153a7-3d05-4828-9103-57c0b5334c47" providerId="ADAL" clId="{8CF5A98D-D018-480F-949B-14DA1685185C}" dt="2019-10-11T14:46:52.422" v="2223" actId="1035"/>
          <ac:spMkLst>
            <pc:docMk/>
            <pc:sldMk cId="2102447194" sldId="386"/>
            <ac:spMk id="24" creationId="{CB186445-7167-4F76-A389-BA99AD4EA54F}"/>
          </ac:spMkLst>
        </pc:spChg>
        <pc:spChg chg="mod">
          <ac:chgData name="Elise Schapira" userId="922153a7-3d05-4828-9103-57c0b5334c47" providerId="ADAL" clId="{8CF5A98D-D018-480F-949B-14DA1685185C}" dt="2019-10-11T14:46:52.422" v="2223" actId="1035"/>
          <ac:spMkLst>
            <pc:docMk/>
            <pc:sldMk cId="2102447194" sldId="386"/>
            <ac:spMk id="25" creationId="{BF1985F7-DAE4-44AB-867D-1EA479FFC643}"/>
          </ac:spMkLst>
        </pc:spChg>
        <pc:spChg chg="mod">
          <ac:chgData name="Elise Schapira" userId="922153a7-3d05-4828-9103-57c0b5334c47" providerId="ADAL" clId="{8CF5A98D-D018-480F-949B-14DA1685185C}" dt="2019-10-11T14:46:52.422" v="2223" actId="1035"/>
          <ac:spMkLst>
            <pc:docMk/>
            <pc:sldMk cId="2102447194" sldId="386"/>
            <ac:spMk id="30" creationId="{80CF1334-9123-4AF4-84AA-1C52E653ABDC}"/>
          </ac:spMkLst>
        </pc:spChg>
        <pc:spChg chg="mod">
          <ac:chgData name="Elise Schapira" userId="922153a7-3d05-4828-9103-57c0b5334c47" providerId="ADAL" clId="{8CF5A98D-D018-480F-949B-14DA1685185C}" dt="2019-10-11T14:46:52.422" v="2223" actId="1035"/>
          <ac:spMkLst>
            <pc:docMk/>
            <pc:sldMk cId="2102447194" sldId="386"/>
            <ac:spMk id="31" creationId="{4466A744-2102-430F-9939-AF3C923CF00B}"/>
          </ac:spMkLst>
        </pc:spChg>
        <pc:spChg chg="mod">
          <ac:chgData name="Elise Schapira" userId="922153a7-3d05-4828-9103-57c0b5334c47" providerId="ADAL" clId="{8CF5A98D-D018-480F-949B-14DA1685185C}" dt="2019-10-11T14:46:52.422" v="2223" actId="1035"/>
          <ac:spMkLst>
            <pc:docMk/>
            <pc:sldMk cId="2102447194" sldId="386"/>
            <ac:spMk id="32" creationId="{A71CF6CE-9201-4D70-AA77-2F6DEF3B0B27}"/>
          </ac:spMkLst>
        </pc:spChg>
        <pc:spChg chg="mod">
          <ac:chgData name="Elise Schapira" userId="922153a7-3d05-4828-9103-57c0b5334c47" providerId="ADAL" clId="{8CF5A98D-D018-480F-949B-14DA1685185C}" dt="2019-10-11T14:46:52.422" v="2223" actId="1035"/>
          <ac:spMkLst>
            <pc:docMk/>
            <pc:sldMk cId="2102447194" sldId="386"/>
            <ac:spMk id="33" creationId="{45D9713D-274F-4EA5-9102-0B1610E4F617}"/>
          </ac:spMkLst>
        </pc:spChg>
        <pc:spChg chg="mod">
          <ac:chgData name="Elise Schapira" userId="922153a7-3d05-4828-9103-57c0b5334c47" providerId="ADAL" clId="{8CF5A98D-D018-480F-949B-14DA1685185C}" dt="2019-10-11T14:46:52.422" v="2223" actId="1035"/>
          <ac:spMkLst>
            <pc:docMk/>
            <pc:sldMk cId="2102447194" sldId="386"/>
            <ac:spMk id="39" creationId="{95E1C049-E6B6-411F-A56A-F4C74B4E5079}"/>
          </ac:spMkLst>
        </pc:spChg>
        <pc:graphicFrameChg chg="mod">
          <ac:chgData name="Elise Schapira" userId="922153a7-3d05-4828-9103-57c0b5334c47" providerId="ADAL" clId="{8CF5A98D-D018-480F-949B-14DA1685185C}" dt="2019-10-11T14:46:52.422" v="2223" actId="1035"/>
          <ac:graphicFrameMkLst>
            <pc:docMk/>
            <pc:sldMk cId="2102447194" sldId="386"/>
            <ac:graphicFrameMk id="6" creationId="{A59ED8C3-BE68-44E3-ACB2-DEB16BE8097B}"/>
          </ac:graphicFrameMkLst>
        </pc:graphicFrameChg>
        <pc:graphicFrameChg chg="mod">
          <ac:chgData name="Elise Schapira" userId="922153a7-3d05-4828-9103-57c0b5334c47" providerId="ADAL" clId="{8CF5A98D-D018-480F-949B-14DA1685185C}" dt="2019-10-11T14:46:52.422" v="2223" actId="1035"/>
          <ac:graphicFrameMkLst>
            <pc:docMk/>
            <pc:sldMk cId="2102447194" sldId="386"/>
            <ac:graphicFrameMk id="17" creationId="{17C1F1E3-B49B-4953-BFE9-439D7DD07B00}"/>
          </ac:graphicFrameMkLst>
        </pc:graphicFrameChg>
        <pc:graphicFrameChg chg="mod">
          <ac:chgData name="Elise Schapira" userId="922153a7-3d05-4828-9103-57c0b5334c47" providerId="ADAL" clId="{8CF5A98D-D018-480F-949B-14DA1685185C}" dt="2019-10-11T14:46:52.422" v="2223" actId="1035"/>
          <ac:graphicFrameMkLst>
            <pc:docMk/>
            <pc:sldMk cId="2102447194" sldId="386"/>
            <ac:graphicFrameMk id="20" creationId="{ABE9B7E7-91A9-49FB-BCCE-22AF8B1DD606}"/>
          </ac:graphicFrameMkLst>
        </pc:graphicFrameChg>
        <pc:graphicFrameChg chg="mod">
          <ac:chgData name="Elise Schapira" userId="922153a7-3d05-4828-9103-57c0b5334c47" providerId="ADAL" clId="{8CF5A98D-D018-480F-949B-14DA1685185C}" dt="2019-10-11T14:46:52.422" v="2223" actId="1035"/>
          <ac:graphicFrameMkLst>
            <pc:docMk/>
            <pc:sldMk cId="2102447194" sldId="386"/>
            <ac:graphicFrameMk id="21" creationId="{B7720125-40AC-4218-AF2B-519290F6DBCA}"/>
          </ac:graphicFrameMkLst>
        </pc:graphicFrameChg>
        <pc:cxnChg chg="mod">
          <ac:chgData name="Elise Schapira" userId="922153a7-3d05-4828-9103-57c0b5334c47" providerId="ADAL" clId="{8CF5A98D-D018-480F-949B-14DA1685185C}" dt="2019-10-11T14:46:52.422" v="2223" actId="1035"/>
          <ac:cxnSpMkLst>
            <pc:docMk/>
            <pc:sldMk cId="2102447194" sldId="386"/>
            <ac:cxnSpMk id="26" creationId="{4BA7B4C9-C9B6-4192-ADE8-37D66E29BAB5}"/>
          </ac:cxnSpMkLst>
        </pc:cxnChg>
        <pc:cxnChg chg="mod">
          <ac:chgData name="Elise Schapira" userId="922153a7-3d05-4828-9103-57c0b5334c47" providerId="ADAL" clId="{8CF5A98D-D018-480F-949B-14DA1685185C}" dt="2019-10-11T14:46:52.422" v="2223" actId="1035"/>
          <ac:cxnSpMkLst>
            <pc:docMk/>
            <pc:sldMk cId="2102447194" sldId="386"/>
            <ac:cxnSpMk id="27" creationId="{505EF5E1-0B70-4616-992C-C75FA93EB91F}"/>
          </ac:cxnSpMkLst>
        </pc:cxnChg>
        <pc:cxnChg chg="mod">
          <ac:chgData name="Elise Schapira" userId="922153a7-3d05-4828-9103-57c0b5334c47" providerId="ADAL" clId="{8CF5A98D-D018-480F-949B-14DA1685185C}" dt="2019-10-11T14:46:52.422" v="2223" actId="1035"/>
          <ac:cxnSpMkLst>
            <pc:docMk/>
            <pc:sldMk cId="2102447194" sldId="386"/>
            <ac:cxnSpMk id="28" creationId="{E823CD9C-24FD-4C2B-B6A1-08BFEC7564B5}"/>
          </ac:cxnSpMkLst>
        </pc:cxnChg>
        <pc:cxnChg chg="mod">
          <ac:chgData name="Elise Schapira" userId="922153a7-3d05-4828-9103-57c0b5334c47" providerId="ADAL" clId="{8CF5A98D-D018-480F-949B-14DA1685185C}" dt="2019-10-11T14:46:52.422" v="2223" actId="1035"/>
          <ac:cxnSpMkLst>
            <pc:docMk/>
            <pc:sldMk cId="2102447194" sldId="386"/>
            <ac:cxnSpMk id="29" creationId="{3C87E3EC-04BF-4F83-82CA-C1CFFE383F3B}"/>
          </ac:cxnSpMkLst>
        </pc:cxnChg>
        <pc:cxnChg chg="mod">
          <ac:chgData name="Elise Schapira" userId="922153a7-3d05-4828-9103-57c0b5334c47" providerId="ADAL" clId="{8CF5A98D-D018-480F-949B-14DA1685185C}" dt="2019-10-11T14:46:52.422" v="2223" actId="1035"/>
          <ac:cxnSpMkLst>
            <pc:docMk/>
            <pc:sldMk cId="2102447194" sldId="386"/>
            <ac:cxnSpMk id="35" creationId="{D3848D54-5D34-4D40-AE76-48A88071C547}"/>
          </ac:cxnSpMkLst>
        </pc:cxnChg>
      </pc:sldChg>
      <pc:sldChg chg="modSp add">
        <pc:chgData name="Elise Schapira" userId="922153a7-3d05-4828-9103-57c0b5334c47" providerId="ADAL" clId="{8CF5A98D-D018-480F-949B-14DA1685185C}" dt="2019-10-11T15:23:25.249" v="3984" actId="14100"/>
        <pc:sldMkLst>
          <pc:docMk/>
          <pc:sldMk cId="2534558469" sldId="387"/>
        </pc:sldMkLst>
        <pc:spChg chg="mod">
          <ac:chgData name="Elise Schapira" userId="922153a7-3d05-4828-9103-57c0b5334c47" providerId="ADAL" clId="{8CF5A98D-D018-480F-949B-14DA1685185C}" dt="2019-10-11T14:53:37.105" v="2586" actId="20577"/>
          <ac:spMkLst>
            <pc:docMk/>
            <pc:sldMk cId="2534558469" sldId="387"/>
            <ac:spMk id="19" creationId="{5252A847-DE45-4FA3-A1F8-EEBEB845FF8E}"/>
          </ac:spMkLst>
        </pc:spChg>
        <pc:cxnChg chg="mod">
          <ac:chgData name="Elise Schapira" userId="922153a7-3d05-4828-9103-57c0b5334c47" providerId="ADAL" clId="{8CF5A98D-D018-480F-949B-14DA1685185C}" dt="2019-10-11T15:23:25.249" v="3984" actId="14100"/>
          <ac:cxnSpMkLst>
            <pc:docMk/>
            <pc:sldMk cId="2534558469" sldId="387"/>
            <ac:cxnSpMk id="33" creationId="{DB7D0465-8989-4035-A223-55FBC01B7945}"/>
          </ac:cxnSpMkLst>
        </pc:cxnChg>
      </pc:sldChg>
      <pc:sldChg chg="addSp delSp modSp add">
        <pc:chgData name="Elise Schapira" userId="922153a7-3d05-4828-9103-57c0b5334c47" providerId="ADAL" clId="{8CF5A98D-D018-480F-949B-14DA1685185C}" dt="2019-10-11T15:17:15.713" v="3443" actId="478"/>
        <pc:sldMkLst>
          <pc:docMk/>
          <pc:sldMk cId="1506644053" sldId="388"/>
        </pc:sldMkLst>
        <pc:spChg chg="add mod">
          <ac:chgData name="Elise Schapira" userId="922153a7-3d05-4828-9103-57c0b5334c47" providerId="ADAL" clId="{8CF5A98D-D018-480F-949B-14DA1685185C}" dt="2019-10-11T14:57:25.094" v="2727" actId="1036"/>
          <ac:spMkLst>
            <pc:docMk/>
            <pc:sldMk cId="1506644053" sldId="388"/>
            <ac:spMk id="25" creationId="{3546C8A4-ED4A-40C5-857B-9D7C1E62B47F}"/>
          </ac:spMkLst>
        </pc:spChg>
        <pc:spChg chg="add mod">
          <ac:chgData name="Elise Schapira" userId="922153a7-3d05-4828-9103-57c0b5334c47" providerId="ADAL" clId="{8CF5A98D-D018-480F-949B-14DA1685185C}" dt="2019-10-11T14:57:14.784" v="2694" actId="1035"/>
          <ac:spMkLst>
            <pc:docMk/>
            <pc:sldMk cId="1506644053" sldId="388"/>
            <ac:spMk id="26" creationId="{7211F2E3-25BA-424C-8ABF-9AFFB1827BA9}"/>
          </ac:spMkLst>
        </pc:spChg>
        <pc:spChg chg="add mod">
          <ac:chgData name="Elise Schapira" userId="922153a7-3d05-4828-9103-57c0b5334c47" providerId="ADAL" clId="{8CF5A98D-D018-480F-949B-14DA1685185C}" dt="2019-10-11T14:56:33.664" v="2654" actId="1036"/>
          <ac:spMkLst>
            <pc:docMk/>
            <pc:sldMk cId="1506644053" sldId="388"/>
            <ac:spMk id="27" creationId="{D7972158-5CF1-4F08-A694-01AC99B545BE}"/>
          </ac:spMkLst>
        </pc:spChg>
        <pc:spChg chg="add mod">
          <ac:chgData name="Elise Schapira" userId="922153a7-3d05-4828-9103-57c0b5334c47" providerId="ADAL" clId="{8CF5A98D-D018-480F-949B-14DA1685185C}" dt="2019-10-11T14:57:35.519" v="2743" actId="1035"/>
          <ac:spMkLst>
            <pc:docMk/>
            <pc:sldMk cId="1506644053" sldId="388"/>
            <ac:spMk id="28" creationId="{E38B8948-7B1A-4A7A-879A-7AB4493BBA52}"/>
          </ac:spMkLst>
        </pc:spChg>
        <pc:spChg chg="add del mod">
          <ac:chgData name="Elise Schapira" userId="922153a7-3d05-4828-9103-57c0b5334c47" providerId="ADAL" clId="{8CF5A98D-D018-480F-949B-14DA1685185C}" dt="2019-10-11T14:57:52.296" v="2774" actId="478"/>
          <ac:spMkLst>
            <pc:docMk/>
            <pc:sldMk cId="1506644053" sldId="388"/>
            <ac:spMk id="31" creationId="{4E0AA764-5DB0-45D6-9E32-5BD2C0BBBD1C}"/>
          </ac:spMkLst>
        </pc:spChg>
        <pc:spChg chg="add mod">
          <ac:chgData name="Elise Schapira" userId="922153a7-3d05-4828-9103-57c0b5334c47" providerId="ADAL" clId="{8CF5A98D-D018-480F-949B-14DA1685185C}" dt="2019-10-11T14:57:49.851" v="2773" actId="1036"/>
          <ac:spMkLst>
            <pc:docMk/>
            <pc:sldMk cId="1506644053" sldId="388"/>
            <ac:spMk id="32" creationId="{A18AD99C-34F5-4BB8-B2CF-4F412643CF1F}"/>
          </ac:spMkLst>
        </pc:spChg>
        <pc:cxnChg chg="add mod">
          <ac:chgData name="Elise Schapira" userId="922153a7-3d05-4828-9103-57c0b5334c47" providerId="ADAL" clId="{8CF5A98D-D018-480F-949B-14DA1685185C}" dt="2019-10-11T14:57:56.366" v="2775" actId="1076"/>
          <ac:cxnSpMkLst>
            <pc:docMk/>
            <pc:sldMk cId="1506644053" sldId="388"/>
            <ac:cxnSpMk id="21" creationId="{8E433EF7-0191-48C9-BA73-85DB0CC74A28}"/>
          </ac:cxnSpMkLst>
        </pc:cxnChg>
        <pc:cxnChg chg="add mod">
          <ac:chgData name="Elise Schapira" userId="922153a7-3d05-4828-9103-57c0b5334c47" providerId="ADAL" clId="{8CF5A98D-D018-480F-949B-14DA1685185C}" dt="2019-10-11T14:58:00.980" v="2776" actId="1076"/>
          <ac:cxnSpMkLst>
            <pc:docMk/>
            <pc:sldMk cId="1506644053" sldId="388"/>
            <ac:cxnSpMk id="22" creationId="{01373C10-8E4A-42EB-8A8C-71ABF64C5915}"/>
          </ac:cxnSpMkLst>
        </pc:cxnChg>
        <pc:cxnChg chg="add mod">
          <ac:chgData name="Elise Schapira" userId="922153a7-3d05-4828-9103-57c0b5334c47" providerId="ADAL" clId="{8CF5A98D-D018-480F-949B-14DA1685185C}" dt="2019-10-11T14:58:29.302" v="2787" actId="14100"/>
          <ac:cxnSpMkLst>
            <pc:docMk/>
            <pc:sldMk cId="1506644053" sldId="388"/>
            <ac:cxnSpMk id="23" creationId="{CE4E6837-A941-4BD3-922F-1825C64FD64A}"/>
          </ac:cxnSpMkLst>
        </pc:cxnChg>
        <pc:cxnChg chg="add mod">
          <ac:chgData name="Elise Schapira" userId="922153a7-3d05-4828-9103-57c0b5334c47" providerId="ADAL" clId="{8CF5A98D-D018-480F-949B-14DA1685185C}" dt="2019-10-11T14:58:19.726" v="2785" actId="14100"/>
          <ac:cxnSpMkLst>
            <pc:docMk/>
            <pc:sldMk cId="1506644053" sldId="388"/>
            <ac:cxnSpMk id="24" creationId="{92222AB8-19E0-48D0-88AF-38FBE70DD4DD}"/>
          </ac:cxnSpMkLst>
        </pc:cxnChg>
        <pc:cxnChg chg="add mod">
          <ac:chgData name="Elise Schapira" userId="922153a7-3d05-4828-9103-57c0b5334c47" providerId="ADAL" clId="{8CF5A98D-D018-480F-949B-14DA1685185C}" dt="2019-10-11T14:58:35.601" v="2789" actId="14100"/>
          <ac:cxnSpMkLst>
            <pc:docMk/>
            <pc:sldMk cId="1506644053" sldId="388"/>
            <ac:cxnSpMk id="29" creationId="{70D7E074-7E49-4EE0-8BDE-FEBD5B68204E}"/>
          </ac:cxnSpMkLst>
        </pc:cxnChg>
        <pc:cxnChg chg="add del mod">
          <ac:chgData name="Elise Schapira" userId="922153a7-3d05-4828-9103-57c0b5334c47" providerId="ADAL" clId="{8CF5A98D-D018-480F-949B-14DA1685185C}" dt="2019-10-11T15:17:15.713" v="3443" actId="478"/>
          <ac:cxnSpMkLst>
            <pc:docMk/>
            <pc:sldMk cId="1506644053" sldId="388"/>
            <ac:cxnSpMk id="30" creationId="{FE48EAFA-0D01-4D83-AE94-6F8CD80354B6}"/>
          </ac:cxnSpMkLst>
        </pc:cxnChg>
      </pc:sldChg>
      <pc:sldChg chg="addSp delSp modSp add">
        <pc:chgData name="Elise Schapira" userId="922153a7-3d05-4828-9103-57c0b5334c47" providerId="ADAL" clId="{8CF5A98D-D018-480F-949B-14DA1685185C}" dt="2019-10-14T07:51:51.563" v="4248" actId="20577"/>
        <pc:sldMkLst>
          <pc:docMk/>
          <pc:sldMk cId="412147074" sldId="389"/>
        </pc:sldMkLst>
        <pc:spChg chg="mod">
          <ac:chgData name="Elise Schapira" userId="922153a7-3d05-4828-9103-57c0b5334c47" providerId="ADAL" clId="{8CF5A98D-D018-480F-949B-14DA1685185C}" dt="2019-10-14T07:51:51.563" v="4248" actId="20577"/>
          <ac:spMkLst>
            <pc:docMk/>
            <pc:sldMk cId="412147074" sldId="389"/>
            <ac:spMk id="19" creationId="{5252A847-DE45-4FA3-A1F8-EEBEB845FF8E}"/>
          </ac:spMkLst>
        </pc:spChg>
        <pc:spChg chg="add del mod">
          <ac:chgData name="Elise Schapira" userId="922153a7-3d05-4828-9103-57c0b5334c47" providerId="ADAL" clId="{8CF5A98D-D018-480F-949B-14DA1685185C}" dt="2019-10-11T15:07:39.709" v="3201" actId="478"/>
          <ac:spMkLst>
            <pc:docMk/>
            <pc:sldMk cId="412147074" sldId="389"/>
            <ac:spMk id="26" creationId="{89F82B53-D719-42B9-94CB-77F9B07FE3F3}"/>
          </ac:spMkLst>
        </pc:spChg>
        <pc:spChg chg="add del mod">
          <ac:chgData name="Elise Schapira" userId="922153a7-3d05-4828-9103-57c0b5334c47" providerId="ADAL" clId="{8CF5A98D-D018-480F-949B-14DA1685185C}" dt="2019-10-11T15:07:39.709" v="3201" actId="478"/>
          <ac:spMkLst>
            <pc:docMk/>
            <pc:sldMk cId="412147074" sldId="389"/>
            <ac:spMk id="27" creationId="{A2DAB890-9889-43E4-A733-EE96FDC67B11}"/>
          </ac:spMkLst>
        </pc:spChg>
        <pc:spChg chg="add del mod">
          <ac:chgData name="Elise Schapira" userId="922153a7-3d05-4828-9103-57c0b5334c47" providerId="ADAL" clId="{8CF5A98D-D018-480F-949B-14DA1685185C}" dt="2019-10-11T15:07:39.709" v="3201" actId="478"/>
          <ac:spMkLst>
            <pc:docMk/>
            <pc:sldMk cId="412147074" sldId="389"/>
            <ac:spMk id="28" creationId="{EFC5CEF9-309F-4B03-8799-CC390FE6C90C}"/>
          </ac:spMkLst>
        </pc:spChg>
        <pc:spChg chg="add del mod">
          <ac:chgData name="Elise Schapira" userId="922153a7-3d05-4828-9103-57c0b5334c47" providerId="ADAL" clId="{8CF5A98D-D018-480F-949B-14DA1685185C}" dt="2019-10-11T15:07:39.709" v="3201" actId="478"/>
          <ac:spMkLst>
            <pc:docMk/>
            <pc:sldMk cId="412147074" sldId="389"/>
            <ac:spMk id="29" creationId="{206E4F0B-FDA0-4CEC-9FA5-D6035F1383F3}"/>
          </ac:spMkLst>
        </pc:spChg>
        <pc:spChg chg="add del mod">
          <ac:chgData name="Elise Schapira" userId="922153a7-3d05-4828-9103-57c0b5334c47" providerId="ADAL" clId="{8CF5A98D-D018-480F-949B-14DA1685185C}" dt="2019-10-11T15:07:39.709" v="3201" actId="478"/>
          <ac:spMkLst>
            <pc:docMk/>
            <pc:sldMk cId="412147074" sldId="389"/>
            <ac:spMk id="31" creationId="{3C34EA78-C95B-468F-ACEB-346F7A2B7328}"/>
          </ac:spMkLst>
        </pc:spChg>
        <pc:spChg chg="add del mod">
          <ac:chgData name="Elise Schapira" userId="922153a7-3d05-4828-9103-57c0b5334c47" providerId="ADAL" clId="{8CF5A98D-D018-480F-949B-14DA1685185C}" dt="2019-10-11T15:07:39.709" v="3201" actId="478"/>
          <ac:spMkLst>
            <pc:docMk/>
            <pc:sldMk cId="412147074" sldId="389"/>
            <ac:spMk id="32" creationId="{5F15BC01-C46A-4259-9AC7-944AAF5E0BA9}"/>
          </ac:spMkLst>
        </pc:spChg>
        <pc:graphicFrameChg chg="del">
          <ac:chgData name="Elise Schapira" userId="922153a7-3d05-4828-9103-57c0b5334c47" providerId="ADAL" clId="{8CF5A98D-D018-480F-949B-14DA1685185C}" dt="2019-10-14T07:51:10.714" v="4235" actId="478"/>
          <ac:graphicFrameMkLst>
            <pc:docMk/>
            <pc:sldMk cId="412147074" sldId="389"/>
            <ac:graphicFrameMk id="12" creationId="{93150C0F-476C-46AA-AF45-801AC532BAF7}"/>
          </ac:graphicFrameMkLst>
        </pc:graphicFrameChg>
        <pc:graphicFrameChg chg="add">
          <ac:chgData name="Elise Schapira" userId="922153a7-3d05-4828-9103-57c0b5334c47" providerId="ADAL" clId="{8CF5A98D-D018-480F-949B-14DA1685185C}" dt="2019-10-14T07:51:11.226" v="4236"/>
          <ac:graphicFrameMkLst>
            <pc:docMk/>
            <pc:sldMk cId="412147074" sldId="389"/>
            <ac:graphicFrameMk id="22" creationId="{236B315C-CF4C-4D3E-8A52-7652F84065F7}"/>
          </ac:graphicFrameMkLst>
        </pc:graphicFrameChg>
        <pc:cxnChg chg="add del mod">
          <ac:chgData name="Elise Schapira" userId="922153a7-3d05-4828-9103-57c0b5334c47" providerId="ADAL" clId="{8CF5A98D-D018-480F-949B-14DA1685185C}" dt="2019-10-11T15:07:39.709" v="3201" actId="478"/>
          <ac:cxnSpMkLst>
            <pc:docMk/>
            <pc:sldMk cId="412147074" sldId="389"/>
            <ac:cxnSpMk id="22" creationId="{047D6CBD-7DCB-4C77-A55D-044FC84A12ED}"/>
          </ac:cxnSpMkLst>
        </pc:cxnChg>
        <pc:cxnChg chg="add del mod">
          <ac:chgData name="Elise Schapira" userId="922153a7-3d05-4828-9103-57c0b5334c47" providerId="ADAL" clId="{8CF5A98D-D018-480F-949B-14DA1685185C}" dt="2019-10-11T15:07:39.709" v="3201" actId="478"/>
          <ac:cxnSpMkLst>
            <pc:docMk/>
            <pc:sldMk cId="412147074" sldId="389"/>
            <ac:cxnSpMk id="23" creationId="{87501485-5E89-49F3-9A33-6DCCED889F16}"/>
          </ac:cxnSpMkLst>
        </pc:cxnChg>
        <pc:cxnChg chg="add del mod">
          <ac:chgData name="Elise Schapira" userId="922153a7-3d05-4828-9103-57c0b5334c47" providerId="ADAL" clId="{8CF5A98D-D018-480F-949B-14DA1685185C}" dt="2019-10-11T15:07:39.709" v="3201" actId="478"/>
          <ac:cxnSpMkLst>
            <pc:docMk/>
            <pc:sldMk cId="412147074" sldId="389"/>
            <ac:cxnSpMk id="24" creationId="{A886FED0-0BF1-43CA-A227-2D01E089DFE5}"/>
          </ac:cxnSpMkLst>
        </pc:cxnChg>
        <pc:cxnChg chg="add del mod">
          <ac:chgData name="Elise Schapira" userId="922153a7-3d05-4828-9103-57c0b5334c47" providerId="ADAL" clId="{8CF5A98D-D018-480F-949B-14DA1685185C}" dt="2019-10-11T15:07:39.709" v="3201" actId="478"/>
          <ac:cxnSpMkLst>
            <pc:docMk/>
            <pc:sldMk cId="412147074" sldId="389"/>
            <ac:cxnSpMk id="25" creationId="{720A1FAE-853B-4E87-A8C7-61E2BBF5E177}"/>
          </ac:cxnSpMkLst>
        </pc:cxnChg>
        <pc:cxnChg chg="add del mod">
          <ac:chgData name="Elise Schapira" userId="922153a7-3d05-4828-9103-57c0b5334c47" providerId="ADAL" clId="{8CF5A98D-D018-480F-949B-14DA1685185C}" dt="2019-10-11T15:07:39.709" v="3201" actId="478"/>
          <ac:cxnSpMkLst>
            <pc:docMk/>
            <pc:sldMk cId="412147074" sldId="389"/>
            <ac:cxnSpMk id="30" creationId="{4469CF63-B34E-45A4-97D8-38855E566425}"/>
          </ac:cxnSpMkLst>
        </pc:cxnChg>
      </pc:sldChg>
      <pc:sldChg chg="addSp modSp add">
        <pc:chgData name="Elise Schapira" userId="922153a7-3d05-4828-9103-57c0b5334c47" providerId="ADAL" clId="{8CF5A98D-D018-480F-949B-14DA1685185C}" dt="2019-10-14T14:22:38.176" v="4272" actId="404"/>
        <pc:sldMkLst>
          <pc:docMk/>
          <pc:sldMk cId="3877323780" sldId="390"/>
        </pc:sldMkLst>
        <pc:spChg chg="mod">
          <ac:chgData name="Elise Schapira" userId="922153a7-3d05-4828-9103-57c0b5334c47" providerId="ADAL" clId="{8CF5A98D-D018-480F-949B-14DA1685185C}" dt="2019-10-14T14:22:38.176" v="4272" actId="404"/>
          <ac:spMkLst>
            <pc:docMk/>
            <pc:sldMk cId="3877323780" sldId="390"/>
            <ac:spMk id="19" creationId="{5252A847-DE45-4FA3-A1F8-EEBEB845FF8E}"/>
          </ac:spMkLst>
        </pc:spChg>
        <pc:spChg chg="add">
          <ac:chgData name="Elise Schapira" userId="922153a7-3d05-4828-9103-57c0b5334c47" providerId="ADAL" clId="{8CF5A98D-D018-480F-949B-14DA1685185C}" dt="2019-10-11T15:07:42.145" v="3202"/>
          <ac:spMkLst>
            <pc:docMk/>
            <pc:sldMk cId="3877323780" sldId="390"/>
            <ac:spMk id="26" creationId="{627796BB-97D5-4841-A54E-33A5D2FFAC01}"/>
          </ac:spMkLst>
        </pc:spChg>
        <pc:spChg chg="add">
          <ac:chgData name="Elise Schapira" userId="922153a7-3d05-4828-9103-57c0b5334c47" providerId="ADAL" clId="{8CF5A98D-D018-480F-949B-14DA1685185C}" dt="2019-10-11T15:07:42.145" v="3202"/>
          <ac:spMkLst>
            <pc:docMk/>
            <pc:sldMk cId="3877323780" sldId="390"/>
            <ac:spMk id="27" creationId="{D1406940-290A-453F-9A18-E413B467EF89}"/>
          </ac:spMkLst>
        </pc:spChg>
        <pc:spChg chg="add mod">
          <ac:chgData name="Elise Schapira" userId="922153a7-3d05-4828-9103-57c0b5334c47" providerId="ADAL" clId="{8CF5A98D-D018-480F-949B-14DA1685185C}" dt="2019-10-14T07:47:31.545" v="4147" actId="1035"/>
          <ac:spMkLst>
            <pc:docMk/>
            <pc:sldMk cId="3877323780" sldId="390"/>
            <ac:spMk id="28" creationId="{DCC2EE38-BFC1-4126-8F26-6B83F0D5D21B}"/>
          </ac:spMkLst>
        </pc:spChg>
        <pc:spChg chg="add mod">
          <ac:chgData name="Elise Schapira" userId="922153a7-3d05-4828-9103-57c0b5334c47" providerId="ADAL" clId="{8CF5A98D-D018-480F-949B-14DA1685185C}" dt="2019-10-14T07:49:14.515" v="4203" actId="1036"/>
          <ac:spMkLst>
            <pc:docMk/>
            <pc:sldMk cId="3877323780" sldId="390"/>
            <ac:spMk id="29" creationId="{B6BF3CA1-B098-490E-B69D-8D37169CB48F}"/>
          </ac:spMkLst>
        </pc:spChg>
        <pc:spChg chg="add mod">
          <ac:chgData name="Elise Schapira" userId="922153a7-3d05-4828-9103-57c0b5334c47" providerId="ADAL" clId="{8CF5A98D-D018-480F-949B-14DA1685185C}" dt="2019-10-14T07:49:06.136" v="4195" actId="1035"/>
          <ac:spMkLst>
            <pc:docMk/>
            <pc:sldMk cId="3877323780" sldId="390"/>
            <ac:spMk id="31" creationId="{B6C6A0D3-6E66-433E-8A72-E19288A93193}"/>
          </ac:spMkLst>
        </pc:spChg>
        <pc:spChg chg="add">
          <ac:chgData name="Elise Schapira" userId="922153a7-3d05-4828-9103-57c0b5334c47" providerId="ADAL" clId="{8CF5A98D-D018-480F-949B-14DA1685185C}" dt="2019-10-11T15:07:42.145" v="3202"/>
          <ac:spMkLst>
            <pc:docMk/>
            <pc:sldMk cId="3877323780" sldId="390"/>
            <ac:spMk id="32" creationId="{C787877D-DD22-4DE8-9B41-2B20B1828A35}"/>
          </ac:spMkLst>
        </pc:spChg>
        <pc:spChg chg="add mod">
          <ac:chgData name="Elise Schapira" userId="922153a7-3d05-4828-9103-57c0b5334c47" providerId="ADAL" clId="{8CF5A98D-D018-480F-949B-14DA1685185C}" dt="2019-10-14T07:50:01.604" v="4219" actId="1037"/>
          <ac:spMkLst>
            <pc:docMk/>
            <pc:sldMk cId="3877323780" sldId="390"/>
            <ac:spMk id="40" creationId="{307F57E1-00FB-4643-B241-5F90EC0AB4E6}"/>
          </ac:spMkLst>
        </pc:spChg>
        <pc:graphicFrameChg chg="modGraphic">
          <ac:chgData name="Elise Schapira" userId="922153a7-3d05-4828-9103-57c0b5334c47" providerId="ADAL" clId="{8CF5A98D-D018-480F-949B-14DA1685185C}" dt="2019-10-14T07:50:59.846" v="4234" actId="20577"/>
          <ac:graphicFrameMkLst>
            <pc:docMk/>
            <pc:sldMk cId="3877323780" sldId="390"/>
            <ac:graphicFrameMk id="12" creationId="{93150C0F-476C-46AA-AF45-801AC532BAF7}"/>
          </ac:graphicFrameMkLst>
        </pc:graphicFrameChg>
        <pc:cxnChg chg="add">
          <ac:chgData name="Elise Schapira" userId="922153a7-3d05-4828-9103-57c0b5334c47" providerId="ADAL" clId="{8CF5A98D-D018-480F-949B-14DA1685185C}" dt="2019-10-11T15:07:42.145" v="3202"/>
          <ac:cxnSpMkLst>
            <pc:docMk/>
            <pc:sldMk cId="3877323780" sldId="390"/>
            <ac:cxnSpMk id="22" creationId="{7B7D250F-C093-4E9B-BE1B-E4E60D53F0F8}"/>
          </ac:cxnSpMkLst>
        </pc:cxnChg>
        <pc:cxnChg chg="add mod">
          <ac:chgData name="Elise Schapira" userId="922153a7-3d05-4828-9103-57c0b5334c47" providerId="ADAL" clId="{8CF5A98D-D018-480F-949B-14DA1685185C}" dt="2019-10-14T07:49:49.565" v="4209" actId="14100"/>
          <ac:cxnSpMkLst>
            <pc:docMk/>
            <pc:sldMk cId="3877323780" sldId="390"/>
            <ac:cxnSpMk id="23" creationId="{35399E95-9D7E-445B-B2C0-122ECF0B0B0B}"/>
          </ac:cxnSpMkLst>
        </pc:cxnChg>
        <pc:cxnChg chg="add mod">
          <ac:chgData name="Elise Schapira" userId="922153a7-3d05-4828-9103-57c0b5334c47" providerId="ADAL" clId="{8CF5A98D-D018-480F-949B-14DA1685185C}" dt="2019-10-14T07:49:06.136" v="4195" actId="1035"/>
          <ac:cxnSpMkLst>
            <pc:docMk/>
            <pc:sldMk cId="3877323780" sldId="390"/>
            <ac:cxnSpMk id="24" creationId="{0400C923-AB2E-4E1B-BDE5-DDCEC2C148C9}"/>
          </ac:cxnSpMkLst>
        </pc:cxnChg>
        <pc:cxnChg chg="add mod">
          <ac:chgData name="Elise Schapira" userId="922153a7-3d05-4828-9103-57c0b5334c47" providerId="ADAL" clId="{8CF5A98D-D018-480F-949B-14DA1685185C}" dt="2019-10-14T07:47:31.545" v="4147" actId="1035"/>
          <ac:cxnSpMkLst>
            <pc:docMk/>
            <pc:sldMk cId="3877323780" sldId="390"/>
            <ac:cxnSpMk id="25" creationId="{0FFCA63A-BA2F-40C0-8CB2-FBCCF97E9658}"/>
          </ac:cxnSpMkLst>
        </pc:cxnChg>
        <pc:cxnChg chg="add">
          <ac:chgData name="Elise Schapira" userId="922153a7-3d05-4828-9103-57c0b5334c47" providerId="ADAL" clId="{8CF5A98D-D018-480F-949B-14DA1685185C}" dt="2019-10-11T15:07:42.145" v="3202"/>
          <ac:cxnSpMkLst>
            <pc:docMk/>
            <pc:sldMk cId="3877323780" sldId="390"/>
            <ac:cxnSpMk id="30" creationId="{C72FDD32-D0E3-4964-8EC7-CA9C4C353CA7}"/>
          </ac:cxnSpMkLst>
        </pc:cxnChg>
        <pc:cxnChg chg="add mod">
          <ac:chgData name="Elise Schapira" userId="922153a7-3d05-4828-9103-57c0b5334c47" providerId="ADAL" clId="{8CF5A98D-D018-480F-949B-14DA1685185C}" dt="2019-10-14T07:49:43.526" v="4208" actId="14100"/>
          <ac:cxnSpMkLst>
            <pc:docMk/>
            <pc:sldMk cId="3877323780" sldId="390"/>
            <ac:cxnSpMk id="34" creationId="{3542A0B5-7E55-4CF0-801C-CCBE7F29BCDC}"/>
          </ac:cxnSpMkLst>
        </pc:cxnChg>
      </pc:sldChg>
      <pc:sldChg chg="modSp add">
        <pc:chgData name="Elise Schapira" userId="922153a7-3d05-4828-9103-57c0b5334c47" providerId="ADAL" clId="{8CF5A98D-D018-480F-949B-14DA1685185C}" dt="2019-10-11T15:14:39.469" v="3280"/>
        <pc:sldMkLst>
          <pc:docMk/>
          <pc:sldMk cId="419916784" sldId="391"/>
        </pc:sldMkLst>
        <pc:spChg chg="mod">
          <ac:chgData name="Elise Schapira" userId="922153a7-3d05-4828-9103-57c0b5334c47" providerId="ADAL" clId="{8CF5A98D-D018-480F-949B-14DA1685185C}" dt="2019-10-11T15:14:39.469" v="3280"/>
          <ac:spMkLst>
            <pc:docMk/>
            <pc:sldMk cId="419916784" sldId="391"/>
            <ac:spMk id="19" creationId="{5252A847-DE45-4FA3-A1F8-EEBEB845FF8E}"/>
          </ac:spMkLst>
        </pc:spChg>
      </pc:sldChg>
      <pc:sldChg chg="addSp modSp add">
        <pc:chgData name="Elise Schapira" userId="922153a7-3d05-4828-9103-57c0b5334c47" providerId="ADAL" clId="{8CF5A98D-D018-480F-949B-14DA1685185C}" dt="2019-10-11T15:22:48.470" v="3982" actId="14100"/>
        <pc:sldMkLst>
          <pc:docMk/>
          <pc:sldMk cId="244694660" sldId="392"/>
        </pc:sldMkLst>
        <pc:spChg chg="mod">
          <ac:chgData name="Elise Schapira" userId="922153a7-3d05-4828-9103-57c0b5334c47" providerId="ADAL" clId="{8CF5A98D-D018-480F-949B-14DA1685185C}" dt="2019-10-11T15:20:27.683" v="3885" actId="20577"/>
          <ac:spMkLst>
            <pc:docMk/>
            <pc:sldMk cId="244694660" sldId="392"/>
            <ac:spMk id="19" creationId="{5252A847-DE45-4FA3-A1F8-EEBEB845FF8E}"/>
          </ac:spMkLst>
        </pc:spChg>
        <pc:spChg chg="mod">
          <ac:chgData name="Elise Schapira" userId="922153a7-3d05-4828-9103-57c0b5334c47" providerId="ADAL" clId="{8CF5A98D-D018-480F-949B-14DA1685185C}" dt="2019-10-11T15:21:30.096" v="3893" actId="208"/>
          <ac:spMkLst>
            <pc:docMk/>
            <pc:sldMk cId="244694660" sldId="392"/>
            <ac:spMk id="37" creationId="{5F592136-AF82-4848-AD6C-C009E4A26235}"/>
          </ac:spMkLst>
        </pc:spChg>
        <pc:spChg chg="mod">
          <ac:chgData name="Elise Schapira" userId="922153a7-3d05-4828-9103-57c0b5334c47" providerId="ADAL" clId="{8CF5A98D-D018-480F-949B-14DA1685185C}" dt="2019-10-11T15:21:30.096" v="3893" actId="208"/>
          <ac:spMkLst>
            <pc:docMk/>
            <pc:sldMk cId="244694660" sldId="392"/>
            <ac:spMk id="38" creationId="{267A5493-6BA1-4097-ADC2-CD4D22DCC61B}"/>
          </ac:spMkLst>
        </pc:spChg>
        <pc:spChg chg="mod">
          <ac:chgData name="Elise Schapira" userId="922153a7-3d05-4828-9103-57c0b5334c47" providerId="ADAL" clId="{8CF5A98D-D018-480F-949B-14DA1685185C}" dt="2019-10-11T15:21:30.096" v="3893" actId="208"/>
          <ac:spMkLst>
            <pc:docMk/>
            <pc:sldMk cId="244694660" sldId="392"/>
            <ac:spMk id="39" creationId="{93CAC8C7-53D7-4D23-A19D-2781553A6A91}"/>
          </ac:spMkLst>
        </pc:spChg>
        <pc:spChg chg="mod">
          <ac:chgData name="Elise Schapira" userId="922153a7-3d05-4828-9103-57c0b5334c47" providerId="ADAL" clId="{8CF5A98D-D018-480F-949B-14DA1685185C}" dt="2019-10-11T15:21:30.096" v="3893" actId="208"/>
          <ac:spMkLst>
            <pc:docMk/>
            <pc:sldMk cId="244694660" sldId="392"/>
            <ac:spMk id="41" creationId="{B14FCCFF-1988-4A58-B3BC-57E6876508EA}"/>
          </ac:spMkLst>
        </pc:spChg>
        <pc:spChg chg="mod">
          <ac:chgData name="Elise Schapira" userId="922153a7-3d05-4828-9103-57c0b5334c47" providerId="ADAL" clId="{8CF5A98D-D018-480F-949B-14DA1685185C}" dt="2019-10-11T15:21:30.096" v="3893" actId="208"/>
          <ac:spMkLst>
            <pc:docMk/>
            <pc:sldMk cId="244694660" sldId="392"/>
            <ac:spMk id="42" creationId="{9767F00A-6178-405E-9291-4A490442DCD1}"/>
          </ac:spMkLst>
        </pc:spChg>
        <pc:cxnChg chg="add mod">
          <ac:chgData name="Elise Schapira" userId="922153a7-3d05-4828-9103-57c0b5334c47" providerId="ADAL" clId="{8CF5A98D-D018-480F-949B-14DA1685185C}" dt="2019-10-11T15:21:38.343" v="3896" actId="14100"/>
          <ac:cxnSpMkLst>
            <pc:docMk/>
            <pc:sldMk cId="244694660" sldId="392"/>
            <ac:cxnSpMk id="22" creationId="{EA9BF04E-7854-4FAF-BEFA-34914509F12E}"/>
          </ac:cxnSpMkLst>
        </pc:cxnChg>
        <pc:cxnChg chg="add mod">
          <ac:chgData name="Elise Schapira" userId="922153a7-3d05-4828-9103-57c0b5334c47" providerId="ADAL" clId="{8CF5A98D-D018-480F-949B-14DA1685185C}" dt="2019-10-11T15:22:03.472" v="3970" actId="14100"/>
          <ac:cxnSpMkLst>
            <pc:docMk/>
            <pc:sldMk cId="244694660" sldId="392"/>
            <ac:cxnSpMk id="25" creationId="{8EAE4292-3B98-4E2C-A93B-5790B46DB556}"/>
          </ac:cxnSpMkLst>
        </pc:cxnChg>
        <pc:cxnChg chg="add mod">
          <ac:chgData name="Elise Schapira" userId="922153a7-3d05-4828-9103-57c0b5334c47" providerId="ADAL" clId="{8CF5A98D-D018-480F-949B-14DA1685185C}" dt="2019-10-11T15:22:34.147" v="3978" actId="14100"/>
          <ac:cxnSpMkLst>
            <pc:docMk/>
            <pc:sldMk cId="244694660" sldId="392"/>
            <ac:cxnSpMk id="34" creationId="{05A31EAF-8285-41FA-AF7D-05440FFB0389}"/>
          </ac:cxnSpMkLst>
        </pc:cxnChg>
        <pc:cxnChg chg="add mod">
          <ac:chgData name="Elise Schapira" userId="922153a7-3d05-4828-9103-57c0b5334c47" providerId="ADAL" clId="{8CF5A98D-D018-480F-949B-14DA1685185C}" dt="2019-10-11T15:22:38.346" v="3979" actId="14100"/>
          <ac:cxnSpMkLst>
            <pc:docMk/>
            <pc:sldMk cId="244694660" sldId="392"/>
            <ac:cxnSpMk id="35" creationId="{9F4BC2A0-45AB-4694-B583-EEF4FB4634A8}"/>
          </ac:cxnSpMkLst>
        </pc:cxnChg>
        <pc:cxnChg chg="add mod">
          <ac:chgData name="Elise Schapira" userId="922153a7-3d05-4828-9103-57c0b5334c47" providerId="ADAL" clId="{8CF5A98D-D018-480F-949B-14DA1685185C}" dt="2019-10-11T15:22:48.470" v="3982" actId="14100"/>
          <ac:cxnSpMkLst>
            <pc:docMk/>
            <pc:sldMk cId="244694660" sldId="392"/>
            <ac:cxnSpMk id="45" creationId="{A4D2CCFE-CBB6-4815-B440-FC7E80A1CE3E}"/>
          </ac:cxnSpMkLst>
        </pc:cxnChg>
      </pc:sldChg>
      <pc:sldChg chg="modSp add ord">
        <pc:chgData name="Elise Schapira" userId="922153a7-3d05-4828-9103-57c0b5334c47" providerId="ADAL" clId="{8CF5A98D-D018-480F-949B-14DA1685185C}" dt="2019-10-11T15:24:07.560" v="3988"/>
        <pc:sldMkLst>
          <pc:docMk/>
          <pc:sldMk cId="4089314842" sldId="393"/>
        </pc:sldMkLst>
        <pc:spChg chg="mod">
          <ac:chgData name="Elise Schapira" userId="922153a7-3d05-4828-9103-57c0b5334c47" providerId="ADAL" clId="{8CF5A98D-D018-480F-949B-14DA1685185C}" dt="2019-10-11T15:23:59.591" v="3986" actId="20577"/>
          <ac:spMkLst>
            <pc:docMk/>
            <pc:sldMk cId="4089314842" sldId="393"/>
            <ac:spMk id="19" creationId="{5252A847-DE45-4FA3-A1F8-EEBEB845FF8E}"/>
          </ac:spMkLst>
        </pc:spChg>
      </pc:sldChg>
      <pc:sldChg chg="addSp delSp add del">
        <pc:chgData name="Elise Schapira" userId="922153a7-3d05-4828-9103-57c0b5334c47" providerId="ADAL" clId="{8CF5A98D-D018-480F-949B-14DA1685185C}" dt="2019-10-14T14:15:39.511" v="4264" actId="2696"/>
        <pc:sldMkLst>
          <pc:docMk/>
          <pc:sldMk cId="3057181144" sldId="394"/>
        </pc:sldMkLst>
        <pc:picChg chg="add del">
          <ac:chgData name="Elise Schapira" userId="922153a7-3d05-4828-9103-57c0b5334c47" providerId="ADAL" clId="{8CF5A98D-D018-480F-949B-14DA1685185C}" dt="2019-10-14T14:15:34.320" v="4262" actId="478"/>
          <ac:picMkLst>
            <pc:docMk/>
            <pc:sldMk cId="3057181144" sldId="394"/>
            <ac:picMk id="4" creationId="{C92A186A-7F10-4978-ADD2-4937094A469E}"/>
          </ac:picMkLst>
        </pc:picChg>
      </pc:sldChg>
      <pc:sldChg chg="add ord">
        <pc:chgData name="Elise Schapira" userId="922153a7-3d05-4828-9103-57c0b5334c47" providerId="ADAL" clId="{8CF5A98D-D018-480F-949B-14DA1685185C}" dt="2019-10-14T14:15:41.337" v="4265"/>
        <pc:sldMkLst>
          <pc:docMk/>
          <pc:sldMk cId="161993579" sldId="395"/>
        </pc:sldMkLst>
      </pc:sldChg>
    </pc:docChg>
  </pc:docChgLst>
  <pc:docChgLst>
    <pc:chgData name="Ashleigh Sobol" userId="8430f2a2-602f-4dde-a79b-412efd9dd8bf" providerId="ADAL" clId="{A204DDAC-AA7C-4679-9F40-91028CD5C38E}"/>
    <pc:docChg chg="undo custSel modSld sldOrd">
      <pc:chgData name="Ashleigh Sobol" userId="8430f2a2-602f-4dde-a79b-412efd9dd8bf" providerId="ADAL" clId="{A204DDAC-AA7C-4679-9F40-91028CD5C38E}" dt="2018-10-02T10:39:47.420" v="70" actId="207"/>
      <pc:docMkLst>
        <pc:docMk/>
      </pc:docMkLst>
      <pc:sldChg chg="modSp">
        <pc:chgData name="Ashleigh Sobol" userId="8430f2a2-602f-4dde-a79b-412efd9dd8bf" providerId="ADAL" clId="{A204DDAC-AA7C-4679-9F40-91028CD5C38E}" dt="2018-10-02T09:51:54.639" v="0" actId="404"/>
        <pc:sldMkLst>
          <pc:docMk/>
          <pc:sldMk cId="2637481266" sldId="256"/>
        </pc:sldMkLst>
        <pc:spChg chg="mod">
          <ac:chgData name="Ashleigh Sobol" userId="8430f2a2-602f-4dde-a79b-412efd9dd8bf" providerId="ADAL" clId="{A204DDAC-AA7C-4679-9F40-91028CD5C38E}" dt="2018-10-02T09:51:54.639" v="0" actId="404"/>
          <ac:spMkLst>
            <pc:docMk/>
            <pc:sldMk cId="2637481266" sldId="256"/>
            <ac:spMk id="19" creationId="{5252A847-DE45-4FA3-A1F8-EEBEB845FF8E}"/>
          </ac:spMkLst>
        </pc:spChg>
      </pc:sldChg>
      <pc:sldChg chg="modSp ord">
        <pc:chgData name="Ashleigh Sobol" userId="8430f2a2-602f-4dde-a79b-412efd9dd8bf" providerId="ADAL" clId="{A204DDAC-AA7C-4679-9F40-91028CD5C38E}" dt="2018-10-02T10:39:31.933" v="63" actId="207"/>
        <pc:sldMkLst>
          <pc:docMk/>
          <pc:sldMk cId="636014570" sldId="314"/>
        </pc:sldMkLst>
        <pc:spChg chg="mod">
          <ac:chgData name="Ashleigh Sobol" userId="8430f2a2-602f-4dde-a79b-412efd9dd8bf" providerId="ADAL" clId="{A204DDAC-AA7C-4679-9F40-91028CD5C38E}" dt="2018-10-02T10:39:31.933" v="63" actId="207"/>
          <ac:spMkLst>
            <pc:docMk/>
            <pc:sldMk cId="636014570" sldId="314"/>
            <ac:spMk id="19" creationId="{5252A847-DE45-4FA3-A1F8-EEBEB845FF8E}"/>
          </ac:spMkLst>
        </pc:spChg>
      </pc:sldChg>
    </pc:docChg>
  </pc:docChgLst>
  <pc:docChgLst>
    <pc:chgData name="Lindsay Grix" userId="a678036f-2d88-407c-addb-d0af3fea6eec" providerId="ADAL" clId="{9DADDA2D-7023-4224-AA88-96B93008952B}"/>
    <pc:docChg chg="undo custSel modSld">
      <pc:chgData name="Lindsay Grix" userId="a678036f-2d88-407c-addb-d0af3fea6eec" providerId="ADAL" clId="{9DADDA2D-7023-4224-AA88-96B93008952B}" dt="2018-10-02T09:40:39.593" v="53"/>
      <pc:docMkLst>
        <pc:docMk/>
      </pc:docMkLst>
      <pc:sldChg chg="addSp delSp modSp">
        <pc:chgData name="Lindsay Grix" userId="a678036f-2d88-407c-addb-d0af3fea6eec" providerId="ADAL" clId="{9DADDA2D-7023-4224-AA88-96B93008952B}" dt="2018-10-02T09:40:02.251" v="45"/>
        <pc:sldMkLst>
          <pc:docMk/>
          <pc:sldMk cId="2637481266" sldId="256"/>
        </pc:sldMkLst>
        <pc:spChg chg="add">
          <ac:chgData name="Lindsay Grix" userId="a678036f-2d88-407c-addb-d0af3fea6eec" providerId="ADAL" clId="{9DADDA2D-7023-4224-AA88-96B93008952B}" dt="2018-10-02T09:40:02.251" v="45"/>
          <ac:spMkLst>
            <pc:docMk/>
            <pc:sldMk cId="2637481266" sldId="256"/>
            <ac:spMk id="7" creationId="{277FDC6C-B99A-4ED8-B341-A52126824B67}"/>
          </ac:spMkLst>
        </pc:spChg>
        <pc:spChg chg="del mod topLvl">
          <ac:chgData name="Lindsay Grix" userId="a678036f-2d88-407c-addb-d0af3fea6eec" providerId="ADAL" clId="{9DADDA2D-7023-4224-AA88-96B93008952B}" dt="2018-10-02T09:40:01.076" v="44" actId="478"/>
          <ac:spMkLst>
            <pc:docMk/>
            <pc:sldMk cId="2637481266" sldId="256"/>
            <ac:spMk id="17" creationId="{0F18B4CD-798D-4EA5-92CF-7A4BB6DD9812}"/>
          </ac:spMkLst>
        </pc:spChg>
        <pc:spChg chg="mod">
          <ac:chgData name="Lindsay Grix" userId="a678036f-2d88-407c-addb-d0af3fea6eec" providerId="ADAL" clId="{9DADDA2D-7023-4224-AA88-96B93008952B}" dt="2018-10-02T09:19:53.593" v="30" actId="255"/>
          <ac:spMkLst>
            <pc:docMk/>
            <pc:sldMk cId="2637481266" sldId="256"/>
            <ac:spMk id="19" creationId="{5252A847-DE45-4FA3-A1F8-EEBEB845FF8E}"/>
          </ac:spMkLst>
        </pc:spChg>
        <pc:grpChg chg="del">
          <ac:chgData name="Lindsay Grix" userId="a678036f-2d88-407c-addb-d0af3fea6eec" providerId="ADAL" clId="{9DADDA2D-7023-4224-AA88-96B93008952B}" dt="2018-10-02T09:40:01.076" v="44" actId="478"/>
          <ac:grpSpMkLst>
            <pc:docMk/>
            <pc:sldMk cId="2637481266" sldId="256"/>
            <ac:grpSpMk id="16" creationId="{B31300A9-E3C5-4701-8EF1-45ED088A04DD}"/>
          </ac:grpSpMkLst>
        </pc:grpChg>
        <pc:picChg chg="mod">
          <ac:chgData name="Lindsay Grix" userId="a678036f-2d88-407c-addb-d0af3fea6eec" providerId="ADAL" clId="{9DADDA2D-7023-4224-AA88-96B93008952B}" dt="2018-10-02T09:34:03.563" v="33" actId="1076"/>
          <ac:picMkLst>
            <pc:docMk/>
            <pc:sldMk cId="2637481266" sldId="256"/>
            <ac:picMk id="8" creationId="{D9426B6B-94AA-4D9B-BC63-8F0BC9ED5115}"/>
          </ac:picMkLst>
        </pc:picChg>
        <pc:picChg chg="topLvl">
          <ac:chgData name="Lindsay Grix" userId="a678036f-2d88-407c-addb-d0af3fea6eec" providerId="ADAL" clId="{9DADDA2D-7023-4224-AA88-96B93008952B}" dt="2018-10-02T09:40:01.076" v="44" actId="478"/>
          <ac:picMkLst>
            <pc:docMk/>
            <pc:sldMk cId="2637481266" sldId="256"/>
            <ac:picMk id="18" creationId="{AF62330C-AB9B-43BE-82E4-98A7F5B9D6D1}"/>
          </ac:picMkLst>
        </pc:picChg>
      </pc:sldChg>
      <pc:sldChg chg="addSp delSp modSp">
        <pc:chgData name="Lindsay Grix" userId="a678036f-2d88-407c-addb-d0af3fea6eec" providerId="ADAL" clId="{9DADDA2D-7023-4224-AA88-96B93008952B}" dt="2018-10-02T09:40:33.903" v="51"/>
        <pc:sldMkLst>
          <pc:docMk/>
          <pc:sldMk cId="636014570" sldId="314"/>
        </pc:sldMkLst>
        <pc:spChg chg="add">
          <ac:chgData name="Lindsay Grix" userId="a678036f-2d88-407c-addb-d0af3fea6eec" providerId="ADAL" clId="{9DADDA2D-7023-4224-AA88-96B93008952B}" dt="2018-10-02T09:40:33.903" v="51"/>
          <ac:spMkLst>
            <pc:docMk/>
            <pc:sldMk cId="636014570" sldId="314"/>
            <ac:spMk id="7" creationId="{84B107DC-B90C-4A45-B422-BA8DE29C2552}"/>
          </ac:spMkLst>
        </pc:spChg>
        <pc:spChg chg="del topLvl">
          <ac:chgData name="Lindsay Grix" userId="a678036f-2d88-407c-addb-d0af3fea6eec" providerId="ADAL" clId="{9DADDA2D-7023-4224-AA88-96B93008952B}" dt="2018-10-02T09:40:33.083" v="50" actId="478"/>
          <ac:spMkLst>
            <pc:docMk/>
            <pc:sldMk cId="636014570" sldId="314"/>
            <ac:spMk id="17" creationId="{0F18B4CD-798D-4EA5-92CF-7A4BB6DD9812}"/>
          </ac:spMkLst>
        </pc:spChg>
        <pc:spChg chg="mod">
          <ac:chgData name="Lindsay Grix" userId="a678036f-2d88-407c-addb-d0af3fea6eec" providerId="ADAL" clId="{9DADDA2D-7023-4224-AA88-96B93008952B}" dt="2018-10-02T09:18:57.674" v="21" actId="404"/>
          <ac:spMkLst>
            <pc:docMk/>
            <pc:sldMk cId="636014570" sldId="314"/>
            <ac:spMk id="19" creationId="{5252A847-DE45-4FA3-A1F8-EEBEB845FF8E}"/>
          </ac:spMkLst>
        </pc:spChg>
        <pc:grpChg chg="del">
          <ac:chgData name="Lindsay Grix" userId="a678036f-2d88-407c-addb-d0af3fea6eec" providerId="ADAL" clId="{9DADDA2D-7023-4224-AA88-96B93008952B}" dt="2018-10-02T09:40:33.083" v="50" actId="478"/>
          <ac:grpSpMkLst>
            <pc:docMk/>
            <pc:sldMk cId="636014570" sldId="314"/>
            <ac:grpSpMk id="16" creationId="{B31300A9-E3C5-4701-8EF1-45ED088A04DD}"/>
          </ac:grpSpMkLst>
        </pc:grpChg>
        <pc:picChg chg="topLvl">
          <ac:chgData name="Lindsay Grix" userId="a678036f-2d88-407c-addb-d0af3fea6eec" providerId="ADAL" clId="{9DADDA2D-7023-4224-AA88-96B93008952B}" dt="2018-10-02T09:40:33.083" v="50" actId="478"/>
          <ac:picMkLst>
            <pc:docMk/>
            <pc:sldMk cId="636014570" sldId="314"/>
            <ac:picMk id="18" creationId="{AF62330C-AB9B-43BE-82E4-98A7F5B9D6D1}"/>
          </ac:picMkLst>
        </pc:picChg>
      </pc:sldChg>
    </pc:docChg>
  </pc:docChgLst>
  <pc:docChgLst>
    <pc:chgData name="Ellan Winter" userId="9a80851c-dfd5-4a04-bafd-92bdf8926baa" providerId="ADAL" clId="{0774EE06-25FF-4061-8566-9D80C246941C}"/>
    <pc:docChg chg="undo redo custSel modSld">
      <pc:chgData name="Ellan Winter" userId="9a80851c-dfd5-4a04-bafd-92bdf8926baa" providerId="ADAL" clId="{0774EE06-25FF-4061-8566-9D80C246941C}" dt="2019-11-08T10:54:28.921" v="164"/>
      <pc:docMkLst>
        <pc:docMk/>
      </pc:docMkLst>
      <pc:sldChg chg="modSp">
        <pc:chgData name="Ellan Winter" userId="9a80851c-dfd5-4a04-bafd-92bdf8926baa" providerId="ADAL" clId="{0774EE06-25FF-4061-8566-9D80C246941C}" dt="2019-11-08T10:39:26.451" v="9" actId="1035"/>
        <pc:sldMkLst>
          <pc:docMk/>
          <pc:sldMk cId="1669721746" sldId="365"/>
        </pc:sldMkLst>
        <pc:cxnChg chg="mod">
          <ac:chgData name="Ellan Winter" userId="9a80851c-dfd5-4a04-bafd-92bdf8926baa" providerId="ADAL" clId="{0774EE06-25FF-4061-8566-9D80C246941C}" dt="2019-11-08T10:39:26.451" v="9" actId="1035"/>
          <ac:cxnSpMkLst>
            <pc:docMk/>
            <pc:sldMk cId="1669721746" sldId="365"/>
            <ac:cxnSpMk id="62" creationId="{807A49C7-6CBE-4E1D-9000-18BBF6BC164B}"/>
          </ac:cxnSpMkLst>
        </pc:cxnChg>
      </pc:sldChg>
      <pc:sldChg chg="modSp">
        <pc:chgData name="Ellan Winter" userId="9a80851c-dfd5-4a04-bafd-92bdf8926baa" providerId="ADAL" clId="{0774EE06-25FF-4061-8566-9D80C246941C}" dt="2019-11-08T10:39:02.700" v="6" actId="255"/>
        <pc:sldMkLst>
          <pc:docMk/>
          <pc:sldMk cId="4083218387" sldId="366"/>
        </pc:sldMkLst>
        <pc:spChg chg="mod">
          <ac:chgData name="Ellan Winter" userId="9a80851c-dfd5-4a04-bafd-92bdf8926baa" providerId="ADAL" clId="{0774EE06-25FF-4061-8566-9D80C246941C}" dt="2019-11-08T10:39:02.700" v="6" actId="255"/>
          <ac:spMkLst>
            <pc:docMk/>
            <pc:sldMk cId="4083218387" sldId="366"/>
            <ac:spMk id="19" creationId="{5252A847-DE45-4FA3-A1F8-EEBEB845FF8E}"/>
          </ac:spMkLst>
        </pc:spChg>
      </pc:sldChg>
      <pc:sldChg chg="addSp delSp">
        <pc:chgData name="Ellan Winter" userId="9a80851c-dfd5-4a04-bafd-92bdf8926baa" providerId="ADAL" clId="{0774EE06-25FF-4061-8566-9D80C246941C}" dt="2019-11-08T10:54:28.921" v="164"/>
        <pc:sldMkLst>
          <pc:docMk/>
          <pc:sldMk cId="1886097617" sldId="373"/>
        </pc:sldMkLst>
        <pc:cxnChg chg="del">
          <ac:chgData name="Ellan Winter" userId="9a80851c-dfd5-4a04-bafd-92bdf8926baa" providerId="ADAL" clId="{0774EE06-25FF-4061-8566-9D80C246941C}" dt="2019-11-08T10:54:28.539" v="163" actId="478"/>
          <ac:cxnSpMkLst>
            <pc:docMk/>
            <pc:sldMk cId="1886097617" sldId="373"/>
            <ac:cxnSpMk id="33" creationId="{DB7D0465-8989-4035-A223-55FBC01B7945}"/>
          </ac:cxnSpMkLst>
        </pc:cxnChg>
        <pc:cxnChg chg="add">
          <ac:chgData name="Ellan Winter" userId="9a80851c-dfd5-4a04-bafd-92bdf8926baa" providerId="ADAL" clId="{0774EE06-25FF-4061-8566-9D80C246941C}" dt="2019-11-08T10:54:28.921" v="164"/>
          <ac:cxnSpMkLst>
            <pc:docMk/>
            <pc:sldMk cId="1886097617" sldId="373"/>
            <ac:cxnSpMk id="42" creationId="{4219C0E1-20D1-440D-94E5-74E3E2DC8FF5}"/>
          </ac:cxnSpMkLst>
        </pc:cxnChg>
      </pc:sldChg>
      <pc:sldChg chg="addSp delSp modSp">
        <pc:chgData name="Ellan Winter" userId="9a80851c-dfd5-4a04-bafd-92bdf8926baa" providerId="ADAL" clId="{0774EE06-25FF-4061-8566-9D80C246941C}" dt="2019-11-08T10:42:19.028" v="77" actId="1076"/>
        <pc:sldMkLst>
          <pc:docMk/>
          <pc:sldMk cId="53155604" sldId="385"/>
        </pc:sldMkLst>
        <pc:spChg chg="add mod">
          <ac:chgData name="Ellan Winter" userId="9a80851c-dfd5-4a04-bafd-92bdf8926baa" providerId="ADAL" clId="{0774EE06-25FF-4061-8566-9D80C246941C}" dt="2019-11-08T10:42:15.191" v="76" actId="1036"/>
          <ac:spMkLst>
            <pc:docMk/>
            <pc:sldMk cId="53155604" sldId="385"/>
            <ac:spMk id="6" creationId="{3B8213D3-6731-44AF-BF35-85239F3BF90D}"/>
          </ac:spMkLst>
        </pc:spChg>
        <pc:spChg chg="add mod">
          <ac:chgData name="Ellan Winter" userId="9a80851c-dfd5-4a04-bafd-92bdf8926baa" providerId="ADAL" clId="{0774EE06-25FF-4061-8566-9D80C246941C}" dt="2019-11-08T10:42:19.028" v="77" actId="1076"/>
          <ac:spMkLst>
            <pc:docMk/>
            <pc:sldMk cId="53155604" sldId="385"/>
            <ac:spMk id="54" creationId="{A61B4245-1E2A-4777-BADC-640B2262489B}"/>
          </ac:spMkLst>
        </pc:spChg>
        <pc:cxnChg chg="add del mod">
          <ac:chgData name="Ellan Winter" userId="9a80851c-dfd5-4a04-bafd-92bdf8926baa" providerId="ADAL" clId="{0774EE06-25FF-4061-8566-9D80C246941C}" dt="2019-11-08T10:41:28.132" v="28" actId="478"/>
          <ac:cxnSpMkLst>
            <pc:docMk/>
            <pc:sldMk cId="53155604" sldId="385"/>
            <ac:cxnSpMk id="51" creationId="{D0F034EF-EF3F-43F9-BEBB-B9278C0E9BE7}"/>
          </ac:cxnSpMkLst>
        </pc:cxnChg>
        <pc:cxnChg chg="add del mod">
          <ac:chgData name="Ellan Winter" userId="9a80851c-dfd5-4a04-bafd-92bdf8926baa" providerId="ADAL" clId="{0774EE06-25FF-4061-8566-9D80C246941C}" dt="2019-11-08T10:41:28.938" v="29" actId="478"/>
          <ac:cxnSpMkLst>
            <pc:docMk/>
            <pc:sldMk cId="53155604" sldId="385"/>
            <ac:cxnSpMk id="52" creationId="{2AAE9C89-1333-405B-BD90-070DB1DE873D}"/>
          </ac:cxnSpMkLst>
        </pc:cxnChg>
        <pc:cxnChg chg="add">
          <ac:chgData name="Ellan Winter" userId="9a80851c-dfd5-4a04-bafd-92bdf8926baa" providerId="ADAL" clId="{0774EE06-25FF-4061-8566-9D80C246941C}" dt="2019-11-08T10:39:51.092" v="11"/>
          <ac:cxnSpMkLst>
            <pc:docMk/>
            <pc:sldMk cId="53155604" sldId="385"/>
            <ac:cxnSpMk id="53" creationId="{9DB31BE0-CDF8-4D4F-8177-FB88E72E6917}"/>
          </ac:cxnSpMkLst>
        </pc:cxnChg>
        <pc:cxnChg chg="del">
          <ac:chgData name="Ellan Winter" userId="9a80851c-dfd5-4a04-bafd-92bdf8926baa" providerId="ADAL" clId="{0774EE06-25FF-4061-8566-9D80C246941C}" dt="2019-11-08T10:39:50.590" v="10" actId="478"/>
          <ac:cxnSpMkLst>
            <pc:docMk/>
            <pc:sldMk cId="53155604" sldId="385"/>
            <ac:cxnSpMk id="62" creationId="{807A49C7-6CBE-4E1D-9000-18BBF6BC164B}"/>
          </ac:cxnSpMkLst>
        </pc:cxnChg>
      </pc:sldChg>
      <pc:sldChg chg="modSp">
        <pc:chgData name="Ellan Winter" userId="9a80851c-dfd5-4a04-bafd-92bdf8926baa" providerId="ADAL" clId="{0774EE06-25FF-4061-8566-9D80C246941C}" dt="2019-11-08T10:45:24.135" v="88" actId="20577"/>
        <pc:sldMkLst>
          <pc:docMk/>
          <pc:sldMk cId="2534558469" sldId="387"/>
        </pc:sldMkLst>
        <pc:spChg chg="mod">
          <ac:chgData name="Ellan Winter" userId="9a80851c-dfd5-4a04-bafd-92bdf8926baa" providerId="ADAL" clId="{0774EE06-25FF-4061-8566-9D80C246941C}" dt="2019-11-08T10:45:24.135" v="88" actId="20577"/>
          <ac:spMkLst>
            <pc:docMk/>
            <pc:sldMk cId="2534558469" sldId="387"/>
            <ac:spMk id="19" creationId="{5252A847-DE45-4FA3-A1F8-EEBEB845FF8E}"/>
          </ac:spMkLst>
        </pc:spChg>
      </pc:sldChg>
      <pc:sldChg chg="modSp">
        <pc:chgData name="Ellan Winter" userId="9a80851c-dfd5-4a04-bafd-92bdf8926baa" providerId="ADAL" clId="{0774EE06-25FF-4061-8566-9D80C246941C}" dt="2019-11-08T10:46:34.348" v="100" actId="20577"/>
        <pc:sldMkLst>
          <pc:docMk/>
          <pc:sldMk cId="3877323780" sldId="390"/>
        </pc:sldMkLst>
        <pc:spChg chg="mod">
          <ac:chgData name="Ellan Winter" userId="9a80851c-dfd5-4a04-bafd-92bdf8926baa" providerId="ADAL" clId="{0774EE06-25FF-4061-8566-9D80C246941C}" dt="2019-11-08T10:46:34.348" v="100" actId="20577"/>
          <ac:spMkLst>
            <pc:docMk/>
            <pc:sldMk cId="3877323780" sldId="390"/>
            <ac:spMk id="19" creationId="{5252A847-DE45-4FA3-A1F8-EEBEB845FF8E}"/>
          </ac:spMkLst>
        </pc:spChg>
      </pc:sldChg>
      <pc:sldChg chg="addSp modSp">
        <pc:chgData name="Ellan Winter" userId="9a80851c-dfd5-4a04-bafd-92bdf8926baa" providerId="ADAL" clId="{0774EE06-25FF-4061-8566-9D80C246941C}" dt="2019-11-08T10:51:57.101" v="162" actId="14100"/>
        <pc:sldMkLst>
          <pc:docMk/>
          <pc:sldMk cId="419916784" sldId="391"/>
        </pc:sldMkLst>
        <pc:spChg chg="add mod">
          <ac:chgData name="Ellan Winter" userId="9a80851c-dfd5-4a04-bafd-92bdf8926baa" providerId="ADAL" clId="{0774EE06-25FF-4061-8566-9D80C246941C}" dt="2019-11-08T10:47:45.440" v="107" actId="208"/>
          <ac:spMkLst>
            <pc:docMk/>
            <pc:sldMk cId="419916784" sldId="391"/>
            <ac:spMk id="24" creationId="{BA9A35EC-9818-4D04-9F00-80548FC4D21D}"/>
          </ac:spMkLst>
        </pc:spChg>
        <pc:spChg chg="add mod">
          <ac:chgData name="Ellan Winter" userId="9a80851c-dfd5-4a04-bafd-92bdf8926baa" providerId="ADAL" clId="{0774EE06-25FF-4061-8566-9D80C246941C}" dt="2019-11-08T10:47:54.205" v="109" actId="208"/>
          <ac:spMkLst>
            <pc:docMk/>
            <pc:sldMk cId="419916784" sldId="391"/>
            <ac:spMk id="25" creationId="{09B2712A-8A98-48A9-BAE4-20533DE4A2D5}"/>
          </ac:spMkLst>
        </pc:spChg>
        <pc:spChg chg="add mod">
          <ac:chgData name="Ellan Winter" userId="9a80851c-dfd5-4a04-bafd-92bdf8926baa" providerId="ADAL" clId="{0774EE06-25FF-4061-8566-9D80C246941C}" dt="2019-11-08T10:48:06.234" v="111" actId="1076"/>
          <ac:spMkLst>
            <pc:docMk/>
            <pc:sldMk cId="419916784" sldId="391"/>
            <ac:spMk id="26" creationId="{410B8791-D571-4F3F-A8AD-6B186CFBA7A0}"/>
          </ac:spMkLst>
        </pc:spChg>
        <pc:spChg chg="add mod">
          <ac:chgData name="Ellan Winter" userId="9a80851c-dfd5-4a04-bafd-92bdf8926baa" providerId="ADAL" clId="{0774EE06-25FF-4061-8566-9D80C246941C}" dt="2019-11-08T10:48:13.471" v="113" actId="1076"/>
          <ac:spMkLst>
            <pc:docMk/>
            <pc:sldMk cId="419916784" sldId="391"/>
            <ac:spMk id="27" creationId="{7230B128-9724-47C4-A7D7-0E27D7096E4D}"/>
          </ac:spMkLst>
        </pc:spChg>
        <pc:cxnChg chg="add mod ord">
          <ac:chgData name="Ellan Winter" userId="9a80851c-dfd5-4a04-bafd-92bdf8926baa" providerId="ADAL" clId="{0774EE06-25FF-4061-8566-9D80C246941C}" dt="2019-11-08T10:49:25.827" v="129" actId="171"/>
          <ac:cxnSpMkLst>
            <pc:docMk/>
            <pc:sldMk cId="419916784" sldId="391"/>
            <ac:cxnSpMk id="3" creationId="{50447FEA-0DF1-43A3-8601-C72593BB9B9C}"/>
          </ac:cxnSpMkLst>
        </pc:cxnChg>
        <pc:cxnChg chg="add mod">
          <ac:chgData name="Ellan Winter" userId="9a80851c-dfd5-4a04-bafd-92bdf8926baa" providerId="ADAL" clId="{0774EE06-25FF-4061-8566-9D80C246941C}" dt="2019-11-08T10:49:18.226" v="122" actId="14100"/>
          <ac:cxnSpMkLst>
            <pc:docMk/>
            <pc:sldMk cId="419916784" sldId="391"/>
            <ac:cxnSpMk id="28" creationId="{C1162846-AEB9-4503-A46C-BFC082A2E98F}"/>
          </ac:cxnSpMkLst>
        </pc:cxnChg>
        <pc:cxnChg chg="add mod ord">
          <ac:chgData name="Ellan Winter" userId="9a80851c-dfd5-4a04-bafd-92bdf8926baa" providerId="ADAL" clId="{0774EE06-25FF-4061-8566-9D80C246941C}" dt="2019-11-08T10:50:46.522" v="161" actId="171"/>
          <ac:cxnSpMkLst>
            <pc:docMk/>
            <pc:sldMk cId="419916784" sldId="391"/>
            <ac:cxnSpMk id="29" creationId="{578646CB-0915-4956-91A8-F2B8BB66775F}"/>
          </ac:cxnSpMkLst>
        </pc:cxnChg>
        <pc:cxnChg chg="add mod ord">
          <ac:chgData name="Ellan Winter" userId="9a80851c-dfd5-4a04-bafd-92bdf8926baa" providerId="ADAL" clId="{0774EE06-25FF-4061-8566-9D80C246941C}" dt="2019-11-08T10:50:46.522" v="161" actId="171"/>
          <ac:cxnSpMkLst>
            <pc:docMk/>
            <pc:sldMk cId="419916784" sldId="391"/>
            <ac:cxnSpMk id="30" creationId="{0A36DF99-3689-4913-87CD-10493E753C36}"/>
          </ac:cxnSpMkLst>
        </pc:cxnChg>
        <pc:cxnChg chg="add mod">
          <ac:chgData name="Ellan Winter" userId="9a80851c-dfd5-4a04-bafd-92bdf8926baa" providerId="ADAL" clId="{0774EE06-25FF-4061-8566-9D80C246941C}" dt="2019-11-08T10:50:27.172" v="149" actId="14100"/>
          <ac:cxnSpMkLst>
            <pc:docMk/>
            <pc:sldMk cId="419916784" sldId="391"/>
            <ac:cxnSpMk id="32" creationId="{8304157A-D2E2-40E3-A992-94F06380BBAE}"/>
          </ac:cxnSpMkLst>
        </pc:cxnChg>
        <pc:cxnChg chg="add mod">
          <ac:chgData name="Ellan Winter" userId="9a80851c-dfd5-4a04-bafd-92bdf8926baa" providerId="ADAL" clId="{0774EE06-25FF-4061-8566-9D80C246941C}" dt="2019-11-08T10:51:57.101" v="162" actId="14100"/>
          <ac:cxnSpMkLst>
            <pc:docMk/>
            <pc:sldMk cId="419916784" sldId="391"/>
            <ac:cxnSpMk id="43" creationId="{21587D4C-CA6A-41B3-AB48-6FF4AB9AE27F}"/>
          </ac:cxnSpMkLst>
        </pc:cxnChg>
      </pc:sldChg>
    </pc:docChg>
  </pc:docChgLst>
  <pc:docChgLst>
    <pc:chgData name="Theresa Hodgson" userId="213b339f-9e68-4d61-b6e1-9aa385d3ff46" providerId="ADAL" clId="{CEDF6EAB-48B3-4E8B-B988-15571ECC3495}"/>
    <pc:docChg chg="undo custSel addSld delSld modSld sldOrd">
      <pc:chgData name="Theresa Hodgson" userId="213b339f-9e68-4d61-b6e1-9aa385d3ff46" providerId="ADAL" clId="{CEDF6EAB-48B3-4E8B-B988-15571ECC3495}" dt="2018-11-12T09:51:28.879" v="1697" actId="20577"/>
      <pc:docMkLst>
        <pc:docMk/>
      </pc:docMkLst>
      <pc:sldChg chg="modSp">
        <pc:chgData name="Theresa Hodgson" userId="213b339f-9e68-4d61-b6e1-9aa385d3ff46" providerId="ADAL" clId="{CEDF6EAB-48B3-4E8B-B988-15571ECC3495}" dt="2018-11-12T09:51:28.879" v="1697" actId="20577"/>
        <pc:sldMkLst>
          <pc:docMk/>
          <pc:sldMk cId="2637481266" sldId="256"/>
        </pc:sldMkLst>
        <pc:spChg chg="mod">
          <ac:chgData name="Theresa Hodgson" userId="213b339f-9e68-4d61-b6e1-9aa385d3ff46" providerId="ADAL" clId="{CEDF6EAB-48B3-4E8B-B988-15571ECC3495}" dt="2018-11-09T10:46:34.597" v="72" actId="313"/>
          <ac:spMkLst>
            <pc:docMk/>
            <pc:sldMk cId="2637481266" sldId="256"/>
            <ac:spMk id="7" creationId="{277FDC6C-B99A-4ED8-B341-A52126824B67}"/>
          </ac:spMkLst>
        </pc:spChg>
        <pc:spChg chg="mod">
          <ac:chgData name="Theresa Hodgson" userId="213b339f-9e68-4d61-b6e1-9aa385d3ff46" providerId="ADAL" clId="{CEDF6EAB-48B3-4E8B-B988-15571ECC3495}" dt="2018-11-12T09:51:28.879" v="1697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addSp delSp modSp">
        <pc:chgData name="Theresa Hodgson" userId="213b339f-9e68-4d61-b6e1-9aa385d3ff46" providerId="ADAL" clId="{CEDF6EAB-48B3-4E8B-B988-15571ECC3495}" dt="2018-11-12T09:50:49.527" v="1641" actId="478"/>
        <pc:sldMkLst>
          <pc:docMk/>
          <pc:sldMk cId="636014570" sldId="314"/>
        </pc:sldMkLst>
        <pc:spChg chg="mod">
          <ac:chgData name="Theresa Hodgson" userId="213b339f-9e68-4d61-b6e1-9aa385d3ff46" providerId="ADAL" clId="{CEDF6EAB-48B3-4E8B-B988-15571ECC3495}" dt="2018-11-09T10:46:37.792" v="76" actId="313"/>
          <ac:spMkLst>
            <pc:docMk/>
            <pc:sldMk cId="636014570" sldId="314"/>
            <ac:spMk id="7" creationId="{84B107DC-B90C-4A45-B422-BA8DE29C2552}"/>
          </ac:spMkLst>
        </pc:spChg>
        <pc:spChg chg="mod">
          <ac:chgData name="Theresa Hodgson" userId="213b339f-9e68-4d61-b6e1-9aa385d3ff46" providerId="ADAL" clId="{CEDF6EAB-48B3-4E8B-B988-15571ECC3495}" dt="2018-11-12T09:50:39.690" v="1637" actId="20577"/>
          <ac:spMkLst>
            <pc:docMk/>
            <pc:sldMk cId="636014570" sldId="314"/>
            <ac:spMk id="19" creationId="{5252A847-DE45-4FA3-A1F8-EEBEB845FF8E}"/>
          </ac:spMkLst>
        </pc:spChg>
        <pc:grpChg chg="add del mod">
          <ac:chgData name="Theresa Hodgson" userId="213b339f-9e68-4d61-b6e1-9aa385d3ff46" providerId="ADAL" clId="{CEDF6EAB-48B3-4E8B-B988-15571ECC3495}" dt="2018-11-12T09:50:49.527" v="1641" actId="478"/>
          <ac:grpSpMkLst>
            <pc:docMk/>
            <pc:sldMk cId="636014570" sldId="314"/>
            <ac:grpSpMk id="12" creationId="{FE902FB6-3A47-41D6-B303-DE3D611642DB}"/>
          </ac:grpSpMkLst>
        </pc:grpChg>
        <pc:graphicFrameChg chg="add del mod">
          <ac:chgData name="Theresa Hodgson" userId="213b339f-9e68-4d61-b6e1-9aa385d3ff46" providerId="ADAL" clId="{CEDF6EAB-48B3-4E8B-B988-15571ECC3495}" dt="2018-11-09T14:38:09.757" v="913"/>
          <ac:graphicFrameMkLst>
            <pc:docMk/>
            <pc:sldMk cId="636014570" sldId="314"/>
            <ac:graphicFrameMk id="6" creationId="{6F19B433-92C4-48A6-B9B0-3CC44A873528}"/>
          </ac:graphicFrameMkLst>
        </pc:graphicFrameChg>
        <pc:graphicFrameChg chg="add del mod">
          <ac:chgData name="Theresa Hodgson" userId="213b339f-9e68-4d61-b6e1-9aa385d3ff46" providerId="ADAL" clId="{CEDF6EAB-48B3-4E8B-B988-15571ECC3495}" dt="2018-11-09T14:38:09.757" v="913"/>
          <ac:graphicFrameMkLst>
            <pc:docMk/>
            <pc:sldMk cId="636014570" sldId="314"/>
            <ac:graphicFrameMk id="9" creationId="{564D615C-C94A-4BD8-AC1A-76FD8009FC18}"/>
          </ac:graphicFrameMkLst>
        </pc:graphicFrameChg>
        <pc:graphicFrameChg chg="add del mod modGraphic">
          <ac:chgData name="Theresa Hodgson" userId="213b339f-9e68-4d61-b6e1-9aa385d3ff46" providerId="ADAL" clId="{CEDF6EAB-48B3-4E8B-B988-15571ECC3495}" dt="2018-11-09T15:11:19.253" v="1209" actId="478"/>
          <ac:graphicFrameMkLst>
            <pc:docMk/>
            <pc:sldMk cId="636014570" sldId="314"/>
            <ac:graphicFrameMk id="10" creationId="{9F100268-57A1-41E4-9633-0AA5D9BED606}"/>
          </ac:graphicFrameMkLst>
        </pc:graphicFrameChg>
        <pc:graphicFrameChg chg="add del mod modGraphic">
          <ac:chgData name="Theresa Hodgson" userId="213b339f-9e68-4d61-b6e1-9aa385d3ff46" providerId="ADAL" clId="{CEDF6EAB-48B3-4E8B-B988-15571ECC3495}" dt="2018-11-12T09:50:47.522" v="1640" actId="478"/>
          <ac:graphicFrameMkLst>
            <pc:docMk/>
            <pc:sldMk cId="636014570" sldId="314"/>
            <ac:graphicFrameMk id="11" creationId="{28C302ED-874F-4694-B213-996C1949D707}"/>
          </ac:graphicFrameMkLst>
        </pc:graphicFrameChg>
        <pc:graphicFrameChg chg="add del mod modGraphic">
          <ac:chgData name="Theresa Hodgson" userId="213b339f-9e68-4d61-b6e1-9aa385d3ff46" providerId="ADAL" clId="{CEDF6EAB-48B3-4E8B-B988-15571ECC3495}" dt="2018-11-12T09:50:45.381" v="1639" actId="478"/>
          <ac:graphicFrameMkLst>
            <pc:docMk/>
            <pc:sldMk cId="636014570" sldId="314"/>
            <ac:graphicFrameMk id="17" creationId="{54B0CF32-C419-4047-8B48-814048F1CC35}"/>
          </ac:graphicFrameMkLst>
        </pc:graphicFrameChg>
      </pc:sldChg>
      <pc:sldChg chg="modSp add">
        <pc:chgData name="Theresa Hodgson" userId="213b339f-9e68-4d61-b6e1-9aa385d3ff46" providerId="ADAL" clId="{CEDF6EAB-48B3-4E8B-B988-15571ECC3495}" dt="2018-11-12T09:49:42.405" v="1576" actId="6549"/>
        <pc:sldMkLst>
          <pc:docMk/>
          <pc:sldMk cId="1669721746" sldId="365"/>
        </pc:sldMkLst>
        <pc:spChg chg="mod">
          <ac:chgData name="Theresa Hodgson" userId="213b339f-9e68-4d61-b6e1-9aa385d3ff46" providerId="ADAL" clId="{CEDF6EAB-48B3-4E8B-B988-15571ECC3495}" dt="2018-11-12T09:49:42.405" v="1576" actId="6549"/>
          <ac:spMkLst>
            <pc:docMk/>
            <pc:sldMk cId="1669721746" sldId="365"/>
            <ac:spMk id="19" creationId="{5252A847-DE45-4FA3-A1F8-EEBEB845FF8E}"/>
          </ac:spMkLst>
        </pc:spChg>
      </pc:sldChg>
    </pc:docChg>
  </pc:docChgLst>
  <pc:docChgLst>
    <pc:chgData name="Kyle Tidswell-Brown" userId="3518c4a0-5c99-4880-b127-cb60ccf11a39" providerId="ADAL" clId="{77D033FD-12C3-4D1E-8ED4-455AD4ABFBA7}"/>
    <pc:docChg chg="undo custSel addSld delSld modSld">
      <pc:chgData name="Kyle Tidswell-Brown" userId="3518c4a0-5c99-4880-b127-cb60ccf11a39" providerId="ADAL" clId="{77D033FD-12C3-4D1E-8ED4-455AD4ABFBA7}" dt="2018-11-13T14:46:46.810" v="197" actId="122"/>
      <pc:docMkLst>
        <pc:docMk/>
      </pc:docMkLst>
      <pc:sldChg chg="addSp modSp">
        <pc:chgData name="Kyle Tidswell-Brown" userId="3518c4a0-5c99-4880-b127-cb60ccf11a39" providerId="ADAL" clId="{77D033FD-12C3-4D1E-8ED4-455AD4ABFBA7}" dt="2018-11-13T14:43:48.199" v="194" actId="20577"/>
        <pc:sldMkLst>
          <pc:docMk/>
          <pc:sldMk cId="2637481266" sldId="256"/>
        </pc:sldMkLst>
        <pc:spChg chg="add mod">
          <ac:chgData name="Kyle Tidswell-Brown" userId="3518c4a0-5c99-4880-b127-cb60ccf11a39" providerId="ADAL" clId="{77D033FD-12C3-4D1E-8ED4-455AD4ABFBA7}" dt="2018-11-13T14:43:29.173" v="172" actId="1076"/>
          <ac:spMkLst>
            <pc:docMk/>
            <pc:sldMk cId="2637481266" sldId="256"/>
            <ac:spMk id="2" creationId="{0B966048-9BEC-47AD-88A0-9229111338AE}"/>
          </ac:spMkLst>
        </pc:spChg>
        <pc:spChg chg="mod">
          <ac:chgData name="Kyle Tidswell-Brown" userId="3518c4a0-5c99-4880-b127-cb60ccf11a39" providerId="ADAL" clId="{77D033FD-12C3-4D1E-8ED4-455AD4ABFBA7}" dt="2018-11-13T14:43:48.199" v="194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77D033FD-12C3-4D1E-8ED4-455AD4ABFBA7}" dt="2018-11-13T14:32:18.833" v="106" actId="403"/>
        <pc:sldMkLst>
          <pc:docMk/>
          <pc:sldMk cId="636014570" sldId="314"/>
        </pc:sldMkLst>
        <pc:spChg chg="mod">
          <ac:chgData name="Kyle Tidswell-Brown" userId="3518c4a0-5c99-4880-b127-cb60ccf11a39" providerId="ADAL" clId="{77D033FD-12C3-4D1E-8ED4-455AD4ABFBA7}" dt="2018-11-13T14:32:18.833" v="106" actId="403"/>
          <ac:spMkLst>
            <pc:docMk/>
            <pc:sldMk cId="636014570" sldId="314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77D033FD-12C3-4D1E-8ED4-455AD4ABFBA7}" dt="2018-11-13T13:13:35.500" v="26"/>
        <pc:sldMkLst>
          <pc:docMk/>
          <pc:sldMk cId="1669721746" sldId="365"/>
        </pc:sldMkLst>
        <pc:spChg chg="mod">
          <ac:chgData name="Kyle Tidswell-Brown" userId="3518c4a0-5c99-4880-b127-cb60ccf11a39" providerId="ADAL" clId="{77D033FD-12C3-4D1E-8ED4-455AD4ABFBA7}" dt="2018-11-13T13:13:35.500" v="26"/>
          <ac:spMkLst>
            <pc:docMk/>
            <pc:sldMk cId="1669721746" sldId="365"/>
            <ac:spMk id="19" creationId="{5252A847-DE45-4FA3-A1F8-EEBEB845FF8E}"/>
          </ac:spMkLst>
        </pc:spChg>
      </pc:sldChg>
      <pc:sldChg chg="addSp delSp modSp">
        <pc:chgData name="Kyle Tidswell-Brown" userId="3518c4a0-5c99-4880-b127-cb60ccf11a39" providerId="ADAL" clId="{77D033FD-12C3-4D1E-8ED4-455AD4ABFBA7}" dt="2018-11-13T13:13:35.500" v="26"/>
        <pc:sldMkLst>
          <pc:docMk/>
          <pc:sldMk cId="1764305413" sldId="367"/>
        </pc:sldMkLst>
        <pc:spChg chg="mod">
          <ac:chgData name="Kyle Tidswell-Brown" userId="3518c4a0-5c99-4880-b127-cb60ccf11a39" providerId="ADAL" clId="{77D033FD-12C3-4D1E-8ED4-455AD4ABFBA7}" dt="2018-11-13T13:13:35.500" v="26"/>
          <ac:spMkLst>
            <pc:docMk/>
            <pc:sldMk cId="1764305413" sldId="367"/>
            <ac:spMk id="19" creationId="{5252A847-DE45-4FA3-A1F8-EEBEB845FF8E}"/>
          </ac:spMkLst>
        </pc:spChg>
        <pc:spChg chg="mod">
          <ac:chgData name="Kyle Tidswell-Brown" userId="3518c4a0-5c99-4880-b127-cb60ccf11a39" providerId="ADAL" clId="{77D033FD-12C3-4D1E-8ED4-455AD4ABFBA7}" dt="2018-11-13T13:12:55.641" v="20" actId="555"/>
          <ac:spMkLst>
            <pc:docMk/>
            <pc:sldMk cId="1764305413" sldId="367"/>
            <ac:spMk id="41" creationId="{12FCB430-88DD-4908-9346-84FF8CF5BDC0}"/>
          </ac:spMkLst>
        </pc:spChg>
        <pc:spChg chg="mod">
          <ac:chgData name="Kyle Tidswell-Brown" userId="3518c4a0-5c99-4880-b127-cb60ccf11a39" providerId="ADAL" clId="{77D033FD-12C3-4D1E-8ED4-455AD4ABFBA7}" dt="2018-11-13T13:12:55.641" v="20" actId="555"/>
          <ac:spMkLst>
            <pc:docMk/>
            <pc:sldMk cId="1764305413" sldId="367"/>
            <ac:spMk id="42" creationId="{B2E62D3E-4037-4CE8-9DF0-C54DF4972143}"/>
          </ac:spMkLst>
        </pc:spChg>
        <pc:graphicFrameChg chg="mod">
          <ac:chgData name="Kyle Tidswell-Brown" userId="3518c4a0-5c99-4880-b127-cb60ccf11a39" providerId="ADAL" clId="{77D033FD-12C3-4D1E-8ED4-455AD4ABFBA7}" dt="2018-11-13T13:13:02.449" v="21" actId="555"/>
          <ac:graphicFrameMkLst>
            <pc:docMk/>
            <pc:sldMk cId="1764305413" sldId="367"/>
            <ac:graphicFrameMk id="37" creationId="{E709258D-48D2-49E7-9C7C-6F3D900017E3}"/>
          </ac:graphicFrameMkLst>
        </pc:graphicFrameChg>
        <pc:graphicFrameChg chg="mod">
          <ac:chgData name="Kyle Tidswell-Brown" userId="3518c4a0-5c99-4880-b127-cb60ccf11a39" providerId="ADAL" clId="{77D033FD-12C3-4D1E-8ED4-455AD4ABFBA7}" dt="2018-11-13T13:13:02.449" v="21" actId="555"/>
          <ac:graphicFrameMkLst>
            <pc:docMk/>
            <pc:sldMk cId="1764305413" sldId="367"/>
            <ac:graphicFrameMk id="38" creationId="{310EB2C8-F6DD-4086-9075-C8BABF5490C1}"/>
          </ac:graphicFrameMkLst>
        </pc:graphicFrameChg>
        <pc:cxnChg chg="del">
          <ac:chgData name="Kyle Tidswell-Brown" userId="3518c4a0-5c99-4880-b127-cb60ccf11a39" providerId="ADAL" clId="{77D033FD-12C3-4D1E-8ED4-455AD4ABFBA7}" dt="2018-11-13T13:11:49.916" v="7" actId="478"/>
          <ac:cxnSpMkLst>
            <pc:docMk/>
            <pc:sldMk cId="1764305413" sldId="367"/>
            <ac:cxnSpMk id="3" creationId="{A566C6A0-DAC7-4EA1-A886-D3E4A8E52B0D}"/>
          </ac:cxnSpMkLst>
        </pc:cxnChg>
        <pc:cxnChg chg="add mod">
          <ac:chgData name="Kyle Tidswell-Brown" userId="3518c4a0-5c99-4880-b127-cb60ccf11a39" providerId="ADAL" clId="{77D033FD-12C3-4D1E-8ED4-455AD4ABFBA7}" dt="2018-11-13T13:12:13.260" v="11" actId="208"/>
          <ac:cxnSpMkLst>
            <pc:docMk/>
            <pc:sldMk cId="1764305413" sldId="367"/>
            <ac:cxnSpMk id="4" creationId="{102264F2-D752-42C2-A1BE-A7B5C83267AB}"/>
          </ac:cxnSpMkLst>
        </pc:cxnChg>
        <pc:cxnChg chg="del">
          <ac:chgData name="Kyle Tidswell-Brown" userId="3518c4a0-5c99-4880-b127-cb60ccf11a39" providerId="ADAL" clId="{77D033FD-12C3-4D1E-8ED4-455AD4ABFBA7}" dt="2018-11-13T13:11:52.296" v="8" actId="478"/>
          <ac:cxnSpMkLst>
            <pc:docMk/>
            <pc:sldMk cId="1764305413" sldId="367"/>
            <ac:cxnSpMk id="32" creationId="{1B092904-F253-4D46-95BF-B3C612BDA184}"/>
          </ac:cxnSpMkLst>
        </pc:cxnChg>
        <pc:cxnChg chg="add mod">
          <ac:chgData name="Kyle Tidswell-Brown" userId="3518c4a0-5c99-4880-b127-cb60ccf11a39" providerId="ADAL" clId="{77D033FD-12C3-4D1E-8ED4-455AD4ABFBA7}" dt="2018-11-13T13:12:32.287" v="15" actId="14100"/>
          <ac:cxnSpMkLst>
            <pc:docMk/>
            <pc:sldMk cId="1764305413" sldId="367"/>
            <ac:cxnSpMk id="33" creationId="{7E3606DA-FA58-4E42-8BB8-89417BE2D187}"/>
          </ac:cxnSpMkLst>
        </pc:cxnChg>
      </pc:sldChg>
      <pc:sldChg chg="modSp">
        <pc:chgData name="Kyle Tidswell-Brown" userId="3518c4a0-5c99-4880-b127-cb60ccf11a39" providerId="ADAL" clId="{77D033FD-12C3-4D1E-8ED4-455AD4ABFBA7}" dt="2018-11-13T14:28:09.436" v="79" actId="20577"/>
        <pc:sldMkLst>
          <pc:docMk/>
          <pc:sldMk cId="1332670792" sldId="369"/>
        </pc:sldMkLst>
        <pc:spChg chg="mod">
          <ac:chgData name="Kyle Tidswell-Brown" userId="3518c4a0-5c99-4880-b127-cb60ccf11a39" providerId="ADAL" clId="{77D033FD-12C3-4D1E-8ED4-455AD4ABFBA7}" dt="2018-11-13T13:17:56.578" v="73" actId="404"/>
          <ac:spMkLst>
            <pc:docMk/>
            <pc:sldMk cId="1332670792" sldId="369"/>
            <ac:spMk id="19" creationId="{5252A847-DE45-4FA3-A1F8-EEBEB845FF8E}"/>
          </ac:spMkLst>
        </pc:spChg>
        <pc:graphicFrameChg chg="mod modGraphic">
          <ac:chgData name="Kyle Tidswell-Brown" userId="3518c4a0-5c99-4880-b127-cb60ccf11a39" providerId="ADAL" clId="{77D033FD-12C3-4D1E-8ED4-455AD4ABFBA7}" dt="2018-11-13T14:28:09.436" v="79" actId="20577"/>
          <ac:graphicFrameMkLst>
            <pc:docMk/>
            <pc:sldMk cId="1332670792" sldId="369"/>
            <ac:graphicFrameMk id="6" creationId="{B12EC572-A2D2-47AE-8344-F36E6EF699A8}"/>
          </ac:graphicFrameMkLst>
        </pc:graphicFrameChg>
        <pc:graphicFrameChg chg="mod">
          <ac:chgData name="Kyle Tidswell-Brown" userId="3518c4a0-5c99-4880-b127-cb60ccf11a39" providerId="ADAL" clId="{77D033FD-12C3-4D1E-8ED4-455AD4ABFBA7}" dt="2018-11-13T13:18:14.250" v="76" actId="12788"/>
          <ac:graphicFrameMkLst>
            <pc:docMk/>
            <pc:sldMk cId="1332670792" sldId="369"/>
            <ac:graphicFrameMk id="11" creationId="{A11636AE-1815-4647-BE91-ADEC85F4A4E6}"/>
          </ac:graphicFrameMkLst>
        </pc:graphicFrameChg>
      </pc:sldChg>
      <pc:sldChg chg="modSp">
        <pc:chgData name="Kyle Tidswell-Brown" userId="3518c4a0-5c99-4880-b127-cb60ccf11a39" providerId="ADAL" clId="{77D033FD-12C3-4D1E-8ED4-455AD4ABFBA7}" dt="2018-11-13T13:13:35.500" v="26"/>
        <pc:sldMkLst>
          <pc:docMk/>
          <pc:sldMk cId="4043826478" sldId="371"/>
        </pc:sldMkLst>
        <pc:spChg chg="mod">
          <ac:chgData name="Kyle Tidswell-Brown" userId="3518c4a0-5c99-4880-b127-cb60ccf11a39" providerId="ADAL" clId="{77D033FD-12C3-4D1E-8ED4-455AD4ABFBA7}" dt="2018-11-13T13:13:35.500" v="26"/>
          <ac:spMkLst>
            <pc:docMk/>
            <pc:sldMk cId="4043826478" sldId="371"/>
            <ac:spMk id="19" creationId="{5252A847-DE45-4FA3-A1F8-EEBEB845FF8E}"/>
          </ac:spMkLst>
        </pc:spChg>
      </pc:sldChg>
      <pc:sldChg chg="addSp delSp modSp">
        <pc:chgData name="Kyle Tidswell-Brown" userId="3518c4a0-5c99-4880-b127-cb60ccf11a39" providerId="ADAL" clId="{77D033FD-12C3-4D1E-8ED4-455AD4ABFBA7}" dt="2018-11-13T13:14:41.570" v="39" actId="11529"/>
        <pc:sldMkLst>
          <pc:docMk/>
          <pc:sldMk cId="1533007493" sldId="372"/>
        </pc:sldMkLst>
        <pc:spChg chg="add del mod">
          <ac:chgData name="Kyle Tidswell-Brown" userId="3518c4a0-5c99-4880-b127-cb60ccf11a39" providerId="ADAL" clId="{77D033FD-12C3-4D1E-8ED4-455AD4ABFBA7}" dt="2018-11-13T13:14:41.570" v="39" actId="11529"/>
          <ac:spMkLst>
            <pc:docMk/>
            <pc:sldMk cId="1533007493" sldId="372"/>
            <ac:spMk id="2" creationId="{944AE9B6-BAD7-4D4F-B589-9CD28810FBC4}"/>
          </ac:spMkLst>
        </pc:spChg>
        <pc:spChg chg="add mod">
          <ac:chgData name="Kyle Tidswell-Brown" userId="3518c4a0-5c99-4880-b127-cb60ccf11a39" providerId="ADAL" clId="{77D033FD-12C3-4D1E-8ED4-455AD4ABFBA7}" dt="2018-11-13T13:14:38.609" v="35" actId="571"/>
          <ac:spMkLst>
            <pc:docMk/>
            <pc:sldMk cId="1533007493" sldId="372"/>
            <ac:spMk id="17" creationId="{D6C9477B-AA36-42D6-8A51-277792AB79D8}"/>
          </ac:spMkLst>
        </pc:spChg>
        <pc:spChg chg="mod">
          <ac:chgData name="Kyle Tidswell-Brown" userId="3518c4a0-5c99-4880-b127-cb60ccf11a39" providerId="ADAL" clId="{77D033FD-12C3-4D1E-8ED4-455AD4ABFBA7}" dt="2018-11-13T13:13:35.500" v="26"/>
          <ac:spMkLst>
            <pc:docMk/>
            <pc:sldMk cId="1533007493" sldId="372"/>
            <ac:spMk id="19" creationId="{5252A847-DE45-4FA3-A1F8-EEBEB845FF8E}"/>
          </ac:spMkLst>
        </pc:spChg>
        <pc:graphicFrameChg chg="modGraphic">
          <ac:chgData name="Kyle Tidswell-Brown" userId="3518c4a0-5c99-4880-b127-cb60ccf11a39" providerId="ADAL" clId="{77D033FD-12C3-4D1E-8ED4-455AD4ABFBA7}" dt="2018-11-13T13:14:39.063" v="36" actId="207"/>
          <ac:graphicFrameMkLst>
            <pc:docMk/>
            <pc:sldMk cId="1533007493" sldId="372"/>
            <ac:graphicFrameMk id="6" creationId="{A59ED8C3-BE68-44E3-ACB2-DEB16BE8097B}"/>
          </ac:graphicFrameMkLst>
        </pc:graphicFrameChg>
      </pc:sldChg>
      <pc:sldChg chg="addSp delSp modSp">
        <pc:chgData name="Kyle Tidswell-Brown" userId="3518c4a0-5c99-4880-b127-cb60ccf11a39" providerId="ADAL" clId="{77D033FD-12C3-4D1E-8ED4-455AD4ABFBA7}" dt="2018-11-13T14:46:23.988" v="196" actId="404"/>
        <pc:sldMkLst>
          <pc:docMk/>
          <pc:sldMk cId="1886097617" sldId="373"/>
        </pc:sldMkLst>
        <pc:spChg chg="add del mod">
          <ac:chgData name="Kyle Tidswell-Brown" userId="3518c4a0-5c99-4880-b127-cb60ccf11a39" providerId="ADAL" clId="{77D033FD-12C3-4D1E-8ED4-455AD4ABFBA7}" dt="2018-11-13T13:17:16.620" v="67" actId="478"/>
          <ac:spMkLst>
            <pc:docMk/>
            <pc:sldMk cId="1886097617" sldId="373"/>
            <ac:spMk id="2" creationId="{A534AC94-A638-4822-8392-3EB198BDB245}"/>
          </ac:spMkLst>
        </pc:spChg>
        <pc:spChg chg="add del mod">
          <ac:chgData name="Kyle Tidswell-Brown" userId="3518c4a0-5c99-4880-b127-cb60ccf11a39" providerId="ADAL" clId="{77D033FD-12C3-4D1E-8ED4-455AD4ABFBA7}" dt="2018-11-13T13:15:57.868" v="42" actId="478"/>
          <ac:spMkLst>
            <pc:docMk/>
            <pc:sldMk cId="1886097617" sldId="373"/>
            <ac:spMk id="15" creationId="{CB0F21CD-0392-485D-AC1E-FB434A81B612}"/>
          </ac:spMkLst>
        </pc:spChg>
        <pc:spChg chg="mod">
          <ac:chgData name="Kyle Tidswell-Brown" userId="3518c4a0-5c99-4880-b127-cb60ccf11a39" providerId="ADAL" clId="{77D033FD-12C3-4D1E-8ED4-455AD4ABFBA7}" dt="2018-11-13T14:46:23.988" v="196" actId="404"/>
          <ac:spMkLst>
            <pc:docMk/>
            <pc:sldMk cId="1886097617" sldId="373"/>
            <ac:spMk id="19" creationId="{5252A847-DE45-4FA3-A1F8-EEBEB845FF8E}"/>
          </ac:spMkLst>
        </pc:spChg>
        <pc:graphicFrameChg chg="mod">
          <ac:chgData name="Kyle Tidswell-Brown" userId="3518c4a0-5c99-4880-b127-cb60ccf11a39" providerId="ADAL" clId="{77D033FD-12C3-4D1E-8ED4-455AD4ABFBA7}" dt="2018-11-13T13:17:14.076" v="66" actId="1037"/>
          <ac:graphicFrameMkLst>
            <pc:docMk/>
            <pc:sldMk cId="1886097617" sldId="373"/>
            <ac:graphicFrameMk id="6" creationId="{359FA133-83D6-4FB5-9010-DF6C5BC5C35E}"/>
          </ac:graphicFrameMkLst>
        </pc:graphicFrameChg>
        <pc:graphicFrameChg chg="mod">
          <ac:chgData name="Kyle Tidswell-Brown" userId="3518c4a0-5c99-4880-b127-cb60ccf11a39" providerId="ADAL" clId="{77D033FD-12C3-4D1E-8ED4-455AD4ABFBA7}" dt="2018-11-13T13:17:14.076" v="66" actId="1037"/>
          <ac:graphicFrameMkLst>
            <pc:docMk/>
            <pc:sldMk cId="1886097617" sldId="373"/>
            <ac:graphicFrameMk id="9" creationId="{7A1357CE-B8DE-414A-ACAE-61FCBCE9246C}"/>
          </ac:graphicFrameMkLst>
        </pc:graphicFrameChg>
        <pc:graphicFrameChg chg="mod">
          <ac:chgData name="Kyle Tidswell-Brown" userId="3518c4a0-5c99-4880-b127-cb60ccf11a39" providerId="ADAL" clId="{77D033FD-12C3-4D1E-8ED4-455AD4ABFBA7}" dt="2018-11-13T13:17:14.076" v="66" actId="1037"/>
          <ac:graphicFrameMkLst>
            <pc:docMk/>
            <pc:sldMk cId="1886097617" sldId="373"/>
            <ac:graphicFrameMk id="10" creationId="{89C72BF1-578A-480F-ABDC-E417DE0D5DEB}"/>
          </ac:graphicFrameMkLst>
        </pc:graphicFrameChg>
        <pc:cxnChg chg="mod">
          <ac:chgData name="Kyle Tidswell-Brown" userId="3518c4a0-5c99-4880-b127-cb60ccf11a39" providerId="ADAL" clId="{77D033FD-12C3-4D1E-8ED4-455AD4ABFBA7}" dt="2018-11-13T13:17:14.076" v="66" actId="1037"/>
          <ac:cxnSpMkLst>
            <pc:docMk/>
            <pc:sldMk cId="1886097617" sldId="373"/>
            <ac:cxnSpMk id="17" creationId="{C860C714-F14A-45C7-8CE9-EC56B7138F20}"/>
          </ac:cxnSpMkLst>
        </pc:cxnChg>
        <pc:cxnChg chg="mod">
          <ac:chgData name="Kyle Tidswell-Brown" userId="3518c4a0-5c99-4880-b127-cb60ccf11a39" providerId="ADAL" clId="{77D033FD-12C3-4D1E-8ED4-455AD4ABFBA7}" dt="2018-11-13T13:17:14.076" v="66" actId="1037"/>
          <ac:cxnSpMkLst>
            <pc:docMk/>
            <pc:sldMk cId="1886097617" sldId="373"/>
            <ac:cxnSpMk id="20" creationId="{77D31A64-7242-4935-A38F-2A8980D8AF38}"/>
          </ac:cxnSpMkLst>
        </pc:cxnChg>
        <pc:cxnChg chg="mod">
          <ac:chgData name="Kyle Tidswell-Brown" userId="3518c4a0-5c99-4880-b127-cb60ccf11a39" providerId="ADAL" clId="{77D033FD-12C3-4D1E-8ED4-455AD4ABFBA7}" dt="2018-11-13T13:17:14.076" v="66" actId="1037"/>
          <ac:cxnSpMkLst>
            <pc:docMk/>
            <pc:sldMk cId="1886097617" sldId="373"/>
            <ac:cxnSpMk id="21" creationId="{1841AEAA-DCEB-486F-8F87-0DF74D4DBC6B}"/>
          </ac:cxnSpMkLst>
        </pc:cxnChg>
        <pc:cxnChg chg="mod">
          <ac:chgData name="Kyle Tidswell-Brown" userId="3518c4a0-5c99-4880-b127-cb60ccf11a39" providerId="ADAL" clId="{77D033FD-12C3-4D1E-8ED4-455AD4ABFBA7}" dt="2018-11-13T13:17:14.076" v="66" actId="1037"/>
          <ac:cxnSpMkLst>
            <pc:docMk/>
            <pc:sldMk cId="1886097617" sldId="373"/>
            <ac:cxnSpMk id="22" creationId="{794A27B6-1CA5-4469-AE2A-CF4B00CAC0FA}"/>
          </ac:cxnSpMkLst>
        </pc:cxnChg>
        <pc:cxnChg chg="mod">
          <ac:chgData name="Kyle Tidswell-Brown" userId="3518c4a0-5c99-4880-b127-cb60ccf11a39" providerId="ADAL" clId="{77D033FD-12C3-4D1E-8ED4-455AD4ABFBA7}" dt="2018-11-13T13:17:14.076" v="66" actId="1037"/>
          <ac:cxnSpMkLst>
            <pc:docMk/>
            <pc:sldMk cId="1886097617" sldId="373"/>
            <ac:cxnSpMk id="23" creationId="{41CF1A13-153C-4073-8DEF-7AEC38DBA487}"/>
          </ac:cxnSpMkLst>
        </pc:cxnChg>
        <pc:cxnChg chg="mod">
          <ac:chgData name="Kyle Tidswell-Brown" userId="3518c4a0-5c99-4880-b127-cb60ccf11a39" providerId="ADAL" clId="{77D033FD-12C3-4D1E-8ED4-455AD4ABFBA7}" dt="2018-11-13T13:17:14.076" v="66" actId="1037"/>
          <ac:cxnSpMkLst>
            <pc:docMk/>
            <pc:sldMk cId="1886097617" sldId="373"/>
            <ac:cxnSpMk id="24" creationId="{3100E7C2-D66E-4F5B-83F2-55C94CDB78CF}"/>
          </ac:cxnSpMkLst>
        </pc:cxnChg>
      </pc:sldChg>
      <pc:sldChg chg="modSp">
        <pc:chgData name="Kyle Tidswell-Brown" userId="3518c4a0-5c99-4880-b127-cb60ccf11a39" providerId="ADAL" clId="{77D033FD-12C3-4D1E-8ED4-455AD4ABFBA7}" dt="2018-11-13T14:28:03.973" v="78" actId="20577"/>
        <pc:sldMkLst>
          <pc:docMk/>
          <pc:sldMk cId="2553844916" sldId="375"/>
        </pc:sldMkLst>
        <pc:spChg chg="mod">
          <ac:chgData name="Kyle Tidswell-Brown" userId="3518c4a0-5c99-4880-b127-cb60ccf11a39" providerId="ADAL" clId="{77D033FD-12C3-4D1E-8ED4-455AD4ABFBA7}" dt="2018-11-13T13:18:21.635" v="77" actId="404"/>
          <ac:spMkLst>
            <pc:docMk/>
            <pc:sldMk cId="2553844916" sldId="375"/>
            <ac:spMk id="19" creationId="{5252A847-DE45-4FA3-A1F8-EEBEB845FF8E}"/>
          </ac:spMkLst>
        </pc:spChg>
        <pc:graphicFrameChg chg="modGraphic">
          <ac:chgData name="Kyle Tidswell-Brown" userId="3518c4a0-5c99-4880-b127-cb60ccf11a39" providerId="ADAL" clId="{77D033FD-12C3-4D1E-8ED4-455AD4ABFBA7}" dt="2018-11-13T14:28:03.973" v="78" actId="20577"/>
          <ac:graphicFrameMkLst>
            <pc:docMk/>
            <pc:sldMk cId="2553844916" sldId="375"/>
            <ac:graphicFrameMk id="6" creationId="{B12EC572-A2D2-47AE-8344-F36E6EF699A8}"/>
          </ac:graphicFrameMkLst>
        </pc:graphicFrameChg>
      </pc:sldChg>
      <pc:sldChg chg="addSp delSp modSp">
        <pc:chgData name="Kyle Tidswell-Brown" userId="3518c4a0-5c99-4880-b127-cb60ccf11a39" providerId="ADAL" clId="{77D033FD-12C3-4D1E-8ED4-455AD4ABFBA7}" dt="2018-11-13T14:31:40.985" v="102"/>
        <pc:sldMkLst>
          <pc:docMk/>
          <pc:sldMk cId="2287950817" sldId="377"/>
        </pc:sldMkLst>
        <pc:spChg chg="mod">
          <ac:chgData name="Kyle Tidswell-Brown" userId="3518c4a0-5c99-4880-b127-cb60ccf11a39" providerId="ADAL" clId="{77D033FD-12C3-4D1E-8ED4-455AD4ABFBA7}" dt="2018-11-13T14:28:50.069" v="93" actId="122"/>
          <ac:spMkLst>
            <pc:docMk/>
            <pc:sldMk cId="2287950817" sldId="377"/>
            <ac:spMk id="19" creationId="{5252A847-DE45-4FA3-A1F8-EEBEB845FF8E}"/>
          </ac:spMkLst>
        </pc:spChg>
        <pc:graphicFrameChg chg="del">
          <ac:chgData name="Kyle Tidswell-Brown" userId="3518c4a0-5c99-4880-b127-cb60ccf11a39" providerId="ADAL" clId="{77D033FD-12C3-4D1E-8ED4-455AD4ABFBA7}" dt="2018-11-13T14:28:39.187" v="89" actId="478"/>
          <ac:graphicFrameMkLst>
            <pc:docMk/>
            <pc:sldMk cId="2287950817" sldId="377"/>
            <ac:graphicFrameMk id="6" creationId="{0CAD9451-14FC-405F-B4F5-E12071614F32}"/>
          </ac:graphicFrameMkLst>
        </pc:graphicFrameChg>
        <pc:graphicFrameChg chg="del">
          <ac:chgData name="Kyle Tidswell-Brown" userId="3518c4a0-5c99-4880-b127-cb60ccf11a39" providerId="ADAL" clId="{77D033FD-12C3-4D1E-8ED4-455AD4ABFBA7}" dt="2018-11-13T14:31:40.439" v="101" actId="478"/>
          <ac:graphicFrameMkLst>
            <pc:docMk/>
            <pc:sldMk cId="2287950817" sldId="377"/>
            <ac:graphicFrameMk id="10" creationId="{CBAC8E10-DEF0-4DBA-847D-B01D73363936}"/>
          </ac:graphicFrameMkLst>
        </pc:graphicFrameChg>
        <pc:graphicFrameChg chg="add">
          <ac:chgData name="Kyle Tidswell-Brown" userId="3518c4a0-5c99-4880-b127-cb60ccf11a39" providerId="ADAL" clId="{77D033FD-12C3-4D1E-8ED4-455AD4ABFBA7}" dt="2018-11-13T14:28:44.892" v="90"/>
          <ac:graphicFrameMkLst>
            <pc:docMk/>
            <pc:sldMk cId="2287950817" sldId="377"/>
            <ac:graphicFrameMk id="12" creationId="{93150C0F-476C-46AA-AF45-801AC532BAF7}"/>
          </ac:graphicFrameMkLst>
        </pc:graphicFrameChg>
        <pc:graphicFrameChg chg="add">
          <ac:chgData name="Kyle Tidswell-Brown" userId="3518c4a0-5c99-4880-b127-cb60ccf11a39" providerId="ADAL" clId="{77D033FD-12C3-4D1E-8ED4-455AD4ABFBA7}" dt="2018-11-13T14:31:40.985" v="102"/>
          <ac:graphicFrameMkLst>
            <pc:docMk/>
            <pc:sldMk cId="2287950817" sldId="377"/>
            <ac:graphicFrameMk id="13" creationId="{ABB48783-F6D2-49FD-814F-A0579B671289}"/>
          </ac:graphicFrameMkLst>
        </pc:graphicFrameChg>
      </pc:sldChg>
      <pc:sldChg chg="addSp delSp modSp">
        <pc:chgData name="Kyle Tidswell-Brown" userId="3518c4a0-5c99-4880-b127-cb60ccf11a39" providerId="ADAL" clId="{77D033FD-12C3-4D1E-8ED4-455AD4ABFBA7}" dt="2018-11-13T14:31:50.595" v="103" actId="403"/>
        <pc:sldMkLst>
          <pc:docMk/>
          <pc:sldMk cId="4090614341" sldId="378"/>
        </pc:sldMkLst>
        <pc:spChg chg="mod">
          <ac:chgData name="Kyle Tidswell-Brown" userId="3518c4a0-5c99-4880-b127-cb60ccf11a39" providerId="ADAL" clId="{77D033FD-12C3-4D1E-8ED4-455AD4ABFBA7}" dt="2018-11-13T14:31:50.595" v="103" actId="403"/>
          <ac:spMkLst>
            <pc:docMk/>
            <pc:sldMk cId="4090614341" sldId="378"/>
            <ac:spMk id="19" creationId="{5252A847-DE45-4FA3-A1F8-EEBEB845FF8E}"/>
          </ac:spMkLst>
        </pc:spChg>
        <pc:graphicFrameChg chg="del">
          <ac:chgData name="Kyle Tidswell-Brown" userId="3518c4a0-5c99-4880-b127-cb60ccf11a39" providerId="ADAL" clId="{77D033FD-12C3-4D1E-8ED4-455AD4ABFBA7}" dt="2018-11-13T14:28:59.928" v="94" actId="478"/>
          <ac:graphicFrameMkLst>
            <pc:docMk/>
            <pc:sldMk cId="4090614341" sldId="378"/>
            <ac:graphicFrameMk id="6" creationId="{0CAD9451-14FC-405F-B4F5-E12071614F32}"/>
          </ac:graphicFrameMkLst>
        </pc:graphicFrameChg>
        <pc:graphicFrameChg chg="add">
          <ac:chgData name="Kyle Tidswell-Brown" userId="3518c4a0-5c99-4880-b127-cb60ccf11a39" providerId="ADAL" clId="{77D033FD-12C3-4D1E-8ED4-455AD4ABFBA7}" dt="2018-11-13T14:29:00.651" v="95"/>
          <ac:graphicFrameMkLst>
            <pc:docMk/>
            <pc:sldMk cId="4090614341" sldId="378"/>
            <ac:graphicFrameMk id="12" creationId="{2C1869B2-E921-4BA3-A548-FAB0B5D3C7B3}"/>
          </ac:graphicFrameMkLst>
        </pc:graphicFrameChg>
      </pc:sldChg>
      <pc:sldChg chg="addSp delSp modSp">
        <pc:chgData name="Kyle Tidswell-Brown" userId="3518c4a0-5c99-4880-b127-cb60ccf11a39" providerId="ADAL" clId="{77D033FD-12C3-4D1E-8ED4-455AD4ABFBA7}" dt="2018-11-13T14:31:54.315" v="104" actId="403"/>
        <pc:sldMkLst>
          <pc:docMk/>
          <pc:sldMk cId="332059707" sldId="379"/>
        </pc:sldMkLst>
        <pc:spChg chg="mod">
          <ac:chgData name="Kyle Tidswell-Brown" userId="3518c4a0-5c99-4880-b127-cb60ccf11a39" providerId="ADAL" clId="{77D033FD-12C3-4D1E-8ED4-455AD4ABFBA7}" dt="2018-11-13T14:31:54.315" v="104" actId="403"/>
          <ac:spMkLst>
            <pc:docMk/>
            <pc:sldMk cId="332059707" sldId="379"/>
            <ac:spMk id="19" creationId="{5252A847-DE45-4FA3-A1F8-EEBEB845FF8E}"/>
          </ac:spMkLst>
        </pc:spChg>
        <pc:graphicFrameChg chg="mod">
          <ac:chgData name="Kyle Tidswell-Brown" userId="3518c4a0-5c99-4880-b127-cb60ccf11a39" providerId="ADAL" clId="{77D033FD-12C3-4D1E-8ED4-455AD4ABFBA7}" dt="2018-11-13T14:28:21.913" v="88" actId="1035"/>
          <ac:graphicFrameMkLst>
            <pc:docMk/>
            <pc:sldMk cId="332059707" sldId="379"/>
            <ac:graphicFrameMk id="6" creationId="{0CAD9451-14FC-405F-B4F5-E12071614F32}"/>
          </ac:graphicFrameMkLst>
        </pc:graphicFrameChg>
        <pc:graphicFrameChg chg="del">
          <ac:chgData name="Kyle Tidswell-Brown" userId="3518c4a0-5c99-4880-b127-cb60ccf11a39" providerId="ADAL" clId="{77D033FD-12C3-4D1E-8ED4-455AD4ABFBA7}" dt="2018-11-13T14:31:35.371" v="99" actId="478"/>
          <ac:graphicFrameMkLst>
            <pc:docMk/>
            <pc:sldMk cId="332059707" sldId="379"/>
            <ac:graphicFrameMk id="10" creationId="{CBAC8E10-DEF0-4DBA-847D-B01D73363936}"/>
          </ac:graphicFrameMkLst>
        </pc:graphicFrameChg>
        <pc:graphicFrameChg chg="add">
          <ac:chgData name="Kyle Tidswell-Brown" userId="3518c4a0-5c99-4880-b127-cb60ccf11a39" providerId="ADAL" clId="{77D033FD-12C3-4D1E-8ED4-455AD4ABFBA7}" dt="2018-11-13T14:31:35.870" v="100"/>
          <ac:graphicFrameMkLst>
            <pc:docMk/>
            <pc:sldMk cId="332059707" sldId="379"/>
            <ac:graphicFrameMk id="12" creationId="{DAC56B4C-8955-4685-83A4-3524C18FF9D6}"/>
          </ac:graphicFrameMkLst>
        </pc:graphicFrameChg>
      </pc:sldChg>
      <pc:sldChg chg="modSp">
        <pc:chgData name="Kyle Tidswell-Brown" userId="3518c4a0-5c99-4880-b127-cb60ccf11a39" providerId="ADAL" clId="{77D033FD-12C3-4D1E-8ED4-455AD4ABFBA7}" dt="2018-11-13T14:33:45.118" v="113" actId="20577"/>
        <pc:sldMkLst>
          <pc:docMk/>
          <pc:sldMk cId="623714488" sldId="381"/>
        </pc:sldMkLst>
        <pc:spChg chg="mod">
          <ac:chgData name="Kyle Tidswell-Brown" userId="3518c4a0-5c99-4880-b127-cb60ccf11a39" providerId="ADAL" clId="{77D033FD-12C3-4D1E-8ED4-455AD4ABFBA7}" dt="2018-11-13T14:33:45.118" v="113" actId="20577"/>
          <ac:spMkLst>
            <pc:docMk/>
            <pc:sldMk cId="623714488" sldId="381"/>
            <ac:spMk id="19" creationId="{5252A847-DE45-4FA3-A1F8-EEBEB845FF8E}"/>
          </ac:spMkLst>
        </pc:spChg>
      </pc:sldChg>
      <pc:sldChg chg="addSp modSp">
        <pc:chgData name="Kyle Tidswell-Brown" userId="3518c4a0-5c99-4880-b127-cb60ccf11a39" providerId="ADAL" clId="{77D033FD-12C3-4D1E-8ED4-455AD4ABFBA7}" dt="2018-11-13T14:46:46.810" v="197" actId="122"/>
        <pc:sldMkLst>
          <pc:docMk/>
          <pc:sldMk cId="229118528" sldId="382"/>
        </pc:sldMkLst>
        <pc:spChg chg="mod">
          <ac:chgData name="Kyle Tidswell-Brown" userId="3518c4a0-5c99-4880-b127-cb60ccf11a39" providerId="ADAL" clId="{77D033FD-12C3-4D1E-8ED4-455AD4ABFBA7}" dt="2018-11-13T14:46:46.810" v="197" actId="122"/>
          <ac:spMkLst>
            <pc:docMk/>
            <pc:sldMk cId="229118528" sldId="382"/>
            <ac:spMk id="19" creationId="{5252A847-DE45-4FA3-A1F8-EEBEB845FF8E}"/>
          </ac:spMkLst>
        </pc:spChg>
        <pc:cxnChg chg="add mod">
          <ac:chgData name="Kyle Tidswell-Brown" userId="3518c4a0-5c99-4880-b127-cb60ccf11a39" providerId="ADAL" clId="{77D033FD-12C3-4D1E-8ED4-455AD4ABFBA7}" dt="2018-11-13T14:34:48.135" v="120" actId="1582"/>
          <ac:cxnSpMkLst>
            <pc:docMk/>
            <pc:sldMk cId="229118528" sldId="382"/>
            <ac:cxnSpMk id="3" creationId="{30826CD6-17E9-41DF-A847-B929C90BDFDC}"/>
          </ac:cxnSpMkLst>
        </pc:cxnChg>
        <pc:cxnChg chg="add mod">
          <ac:chgData name="Kyle Tidswell-Brown" userId="3518c4a0-5c99-4880-b127-cb60ccf11a39" providerId="ADAL" clId="{77D033FD-12C3-4D1E-8ED4-455AD4ABFBA7}" dt="2018-11-13T14:35:57.850" v="136" actId="14100"/>
          <ac:cxnSpMkLst>
            <pc:docMk/>
            <pc:sldMk cId="229118528" sldId="382"/>
            <ac:cxnSpMk id="27" creationId="{54B9E1A9-2B59-4039-BA25-A1DD49926CE2}"/>
          </ac:cxnSpMkLst>
        </pc:cxnChg>
        <pc:cxnChg chg="add mod">
          <ac:chgData name="Kyle Tidswell-Brown" userId="3518c4a0-5c99-4880-b127-cb60ccf11a39" providerId="ADAL" clId="{77D033FD-12C3-4D1E-8ED4-455AD4ABFBA7}" dt="2018-11-13T14:35:54.287" v="135" actId="14100"/>
          <ac:cxnSpMkLst>
            <pc:docMk/>
            <pc:sldMk cId="229118528" sldId="382"/>
            <ac:cxnSpMk id="28" creationId="{73D86BFE-FE70-45CF-9074-B5A89FDB91B4}"/>
          </ac:cxnSpMkLst>
        </pc:cxnChg>
        <pc:cxnChg chg="add mod">
          <ac:chgData name="Kyle Tidswell-Brown" userId="3518c4a0-5c99-4880-b127-cb60ccf11a39" providerId="ADAL" clId="{77D033FD-12C3-4D1E-8ED4-455AD4ABFBA7}" dt="2018-11-13T14:35:25.899" v="131" actId="14100"/>
          <ac:cxnSpMkLst>
            <pc:docMk/>
            <pc:sldMk cId="229118528" sldId="382"/>
            <ac:cxnSpMk id="29" creationId="{B8CC410C-2979-4E56-B5BD-63EDDDA2E5AC}"/>
          </ac:cxnSpMkLst>
        </pc:cxnChg>
        <pc:cxnChg chg="add mod">
          <ac:chgData name="Kyle Tidswell-Brown" userId="3518c4a0-5c99-4880-b127-cb60ccf11a39" providerId="ADAL" clId="{77D033FD-12C3-4D1E-8ED4-455AD4ABFBA7}" dt="2018-11-13T14:35:37.294" v="134" actId="14100"/>
          <ac:cxnSpMkLst>
            <pc:docMk/>
            <pc:sldMk cId="229118528" sldId="382"/>
            <ac:cxnSpMk id="30" creationId="{F11F19BC-3E38-4144-8634-572151FE3C17}"/>
          </ac:cxnSpMkLst>
        </pc:cxnChg>
      </pc:sldChg>
      <pc:sldChg chg="modSp">
        <pc:chgData name="Kyle Tidswell-Brown" userId="3518c4a0-5c99-4880-b127-cb60ccf11a39" providerId="ADAL" clId="{77D033FD-12C3-4D1E-8ED4-455AD4ABFBA7}" dt="2018-11-13T14:33:33.319" v="112" actId="20577"/>
        <pc:sldMkLst>
          <pc:docMk/>
          <pc:sldMk cId="558461439" sldId="383"/>
        </pc:sldMkLst>
        <pc:spChg chg="mod">
          <ac:chgData name="Kyle Tidswell-Brown" userId="3518c4a0-5c99-4880-b127-cb60ccf11a39" providerId="ADAL" clId="{77D033FD-12C3-4D1E-8ED4-455AD4ABFBA7}" dt="2018-11-13T14:33:33.319" v="112" actId="20577"/>
          <ac:spMkLst>
            <pc:docMk/>
            <pc:sldMk cId="558461439" sldId="383"/>
            <ac:spMk id="19" creationId="{5252A847-DE45-4FA3-A1F8-EEBEB845FF8E}"/>
          </ac:spMkLst>
        </pc:spChg>
      </pc:sldChg>
      <pc:sldChg chg="modSp add">
        <pc:chgData name="Kyle Tidswell-Brown" userId="3518c4a0-5c99-4880-b127-cb60ccf11a39" providerId="ADAL" clId="{77D033FD-12C3-4D1E-8ED4-455AD4ABFBA7}" dt="2018-11-13T14:46:21.034" v="195" actId="404"/>
        <pc:sldMkLst>
          <pc:docMk/>
          <pc:sldMk cId="3333644650" sldId="384"/>
        </pc:sldMkLst>
        <pc:spChg chg="mod">
          <ac:chgData name="Kyle Tidswell-Brown" userId="3518c4a0-5c99-4880-b127-cb60ccf11a39" providerId="ADAL" clId="{77D033FD-12C3-4D1E-8ED4-455AD4ABFBA7}" dt="2018-11-13T14:46:21.034" v="195" actId="404"/>
          <ac:spMkLst>
            <pc:docMk/>
            <pc:sldMk cId="3333644650" sldId="384"/>
            <ac:spMk id="19" creationId="{5252A847-DE45-4FA3-A1F8-EEBEB845FF8E}"/>
          </ac:spMkLst>
        </pc:spChg>
      </pc:sldChg>
    </pc:docChg>
  </pc:docChgLst>
  <pc:docChgLst>
    <pc:chgData name="Ashleigh Sobol" userId="8430f2a2-602f-4dde-a79b-412efd9dd8bf" providerId="ADAL" clId="{314E36DF-02F4-4957-B175-8AD4C9F6E04E}"/>
  </pc:docChgLst>
  <pc:docChgLst>
    <pc:chgData name="Lee Peckover" userId="5895743b-be28-4676-8a25-8aee7e374520" providerId="ADAL" clId="{BD56A726-59F4-4A25-A50E-07BF198AFCD9}"/>
    <pc:docChg chg="custSel modSld">
      <pc:chgData name="Lee Peckover" userId="5895743b-be28-4676-8a25-8aee7e374520" providerId="ADAL" clId="{BD56A726-59F4-4A25-A50E-07BF198AFCD9}" dt="2018-11-16T11:30:23.970" v="40" actId="6549"/>
      <pc:docMkLst>
        <pc:docMk/>
      </pc:docMkLst>
      <pc:sldChg chg="delSp modSp">
        <pc:chgData name="Lee Peckover" userId="5895743b-be28-4676-8a25-8aee7e374520" providerId="ADAL" clId="{BD56A726-59F4-4A25-A50E-07BF198AFCD9}" dt="2018-11-16T11:14:08.505" v="1" actId="478"/>
        <pc:sldMkLst>
          <pc:docMk/>
          <pc:sldMk cId="2637481266" sldId="256"/>
        </pc:sldMkLst>
        <pc:spChg chg="del">
          <ac:chgData name="Lee Peckover" userId="5895743b-be28-4676-8a25-8aee7e374520" providerId="ADAL" clId="{BD56A726-59F4-4A25-A50E-07BF198AFCD9}" dt="2018-11-16T11:14:08.505" v="1" actId="478"/>
          <ac:spMkLst>
            <pc:docMk/>
            <pc:sldMk cId="2637481266" sldId="256"/>
            <ac:spMk id="2" creationId="{0B966048-9BEC-47AD-88A0-9229111338AE}"/>
          </ac:spMkLst>
        </pc:spChg>
        <pc:spChg chg="mod">
          <ac:chgData name="Lee Peckover" userId="5895743b-be28-4676-8a25-8aee7e374520" providerId="ADAL" clId="{BD56A726-59F4-4A25-A50E-07BF198AFCD9}" dt="2018-11-16T11:12:03.387" v="0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Lee Peckover" userId="5895743b-be28-4676-8a25-8aee7e374520" providerId="ADAL" clId="{BD56A726-59F4-4A25-A50E-07BF198AFCD9}" dt="2018-11-16T11:20:28.812" v="14" actId="20577"/>
        <pc:sldMkLst>
          <pc:docMk/>
          <pc:sldMk cId="4090614341" sldId="378"/>
        </pc:sldMkLst>
        <pc:spChg chg="mod">
          <ac:chgData name="Lee Peckover" userId="5895743b-be28-4676-8a25-8aee7e374520" providerId="ADAL" clId="{BD56A726-59F4-4A25-A50E-07BF198AFCD9}" dt="2018-11-16T11:20:28.812" v="14" actId="20577"/>
          <ac:spMkLst>
            <pc:docMk/>
            <pc:sldMk cId="4090614341" sldId="378"/>
            <ac:spMk id="19" creationId="{5252A847-DE45-4FA3-A1F8-EEBEB845FF8E}"/>
          </ac:spMkLst>
        </pc:spChg>
      </pc:sldChg>
      <pc:sldChg chg="modSp">
        <pc:chgData name="Lee Peckover" userId="5895743b-be28-4676-8a25-8aee7e374520" providerId="ADAL" clId="{BD56A726-59F4-4A25-A50E-07BF198AFCD9}" dt="2018-11-16T11:30:23.970" v="40" actId="6549"/>
        <pc:sldMkLst>
          <pc:docMk/>
          <pc:sldMk cId="623714488" sldId="381"/>
        </pc:sldMkLst>
        <pc:spChg chg="mod">
          <ac:chgData name="Lee Peckover" userId="5895743b-be28-4676-8a25-8aee7e374520" providerId="ADAL" clId="{BD56A726-59F4-4A25-A50E-07BF198AFCD9}" dt="2018-11-16T11:30:23.970" v="40" actId="6549"/>
          <ac:spMkLst>
            <pc:docMk/>
            <pc:sldMk cId="623714488" sldId="381"/>
            <ac:spMk id="19" creationId="{5252A847-DE45-4FA3-A1F8-EEBEB845FF8E}"/>
          </ac:spMkLst>
        </pc:spChg>
      </pc:sldChg>
      <pc:sldChg chg="modSp">
        <pc:chgData name="Lee Peckover" userId="5895743b-be28-4676-8a25-8aee7e374520" providerId="ADAL" clId="{BD56A726-59F4-4A25-A50E-07BF198AFCD9}" dt="2018-11-16T11:30:12.474" v="38" actId="20577"/>
        <pc:sldMkLst>
          <pc:docMk/>
          <pc:sldMk cId="229118528" sldId="382"/>
        </pc:sldMkLst>
        <pc:spChg chg="mod">
          <ac:chgData name="Lee Peckover" userId="5895743b-be28-4676-8a25-8aee7e374520" providerId="ADAL" clId="{BD56A726-59F4-4A25-A50E-07BF198AFCD9}" dt="2018-11-16T11:30:12.474" v="38" actId="20577"/>
          <ac:spMkLst>
            <pc:docMk/>
            <pc:sldMk cId="229118528" sldId="382"/>
            <ac:spMk id="19" creationId="{5252A847-DE45-4FA3-A1F8-EEBEB845FF8E}"/>
          </ac:spMkLst>
        </pc:spChg>
      </pc:sldChg>
    </pc:docChg>
  </pc:docChgLst>
  <pc:docChgLst>
    <pc:chgData name="Davina Szilvasy" userId="59fb472d-eed4-4f11-9686-c2c8db02a2cd" providerId="ADAL" clId="{8ADD5380-FD69-40E8-A71A-B55D9C2306CB}"/>
    <pc:docChg chg="undo custSel addSld delSld modSld">
      <pc:chgData name="Davina Szilvasy" userId="59fb472d-eed4-4f11-9686-c2c8db02a2cd" providerId="ADAL" clId="{8ADD5380-FD69-40E8-A71A-B55D9C2306CB}" dt="2018-11-12T14:07:32.577" v="1132" actId="122"/>
      <pc:docMkLst>
        <pc:docMk/>
      </pc:docMkLst>
      <pc:sldChg chg="modSp">
        <pc:chgData name="Davina Szilvasy" userId="59fb472d-eed4-4f11-9686-c2c8db02a2cd" providerId="ADAL" clId="{8ADD5380-FD69-40E8-A71A-B55D9C2306CB}" dt="2018-11-12T12:11:23.757" v="40" actId="20577"/>
        <pc:sldMkLst>
          <pc:docMk/>
          <pc:sldMk cId="2637481266" sldId="256"/>
        </pc:sldMkLst>
        <pc:spChg chg="mod">
          <ac:chgData name="Davina Szilvasy" userId="59fb472d-eed4-4f11-9686-c2c8db02a2cd" providerId="ADAL" clId="{8ADD5380-FD69-40E8-A71A-B55D9C2306CB}" dt="2018-11-12T12:11:23.757" v="40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addSp modSp">
        <pc:chgData name="Davina Szilvasy" userId="59fb472d-eed4-4f11-9686-c2c8db02a2cd" providerId="ADAL" clId="{8ADD5380-FD69-40E8-A71A-B55D9C2306CB}" dt="2018-11-12T14:05:49.938" v="1124" actId="1038"/>
        <pc:sldMkLst>
          <pc:docMk/>
          <pc:sldMk cId="636014570" sldId="314"/>
        </pc:sldMkLst>
        <pc:spChg chg="add mod">
          <ac:chgData name="Davina Szilvasy" userId="59fb472d-eed4-4f11-9686-c2c8db02a2cd" providerId="ADAL" clId="{8ADD5380-FD69-40E8-A71A-B55D9C2306CB}" dt="2018-11-12T14:05:49.938" v="1124" actId="1038"/>
          <ac:spMkLst>
            <pc:docMk/>
            <pc:sldMk cId="636014570" sldId="314"/>
            <ac:spMk id="11" creationId="{9023B2E4-65FD-463E-98EF-6440631D4B0C}"/>
          </ac:spMkLst>
        </pc:spChg>
        <pc:spChg chg="add mod">
          <ac:chgData name="Davina Szilvasy" userId="59fb472d-eed4-4f11-9686-c2c8db02a2cd" providerId="ADAL" clId="{8ADD5380-FD69-40E8-A71A-B55D9C2306CB}" dt="2018-11-12T14:05:49.938" v="1124" actId="1038"/>
          <ac:spMkLst>
            <pc:docMk/>
            <pc:sldMk cId="636014570" sldId="314"/>
            <ac:spMk id="12" creationId="{09A76E11-264F-42A5-9FFD-94DA717B1A71}"/>
          </ac:spMkLst>
        </pc:spChg>
        <pc:spChg chg="mod">
          <ac:chgData name="Davina Szilvasy" userId="59fb472d-eed4-4f11-9686-c2c8db02a2cd" providerId="ADAL" clId="{8ADD5380-FD69-40E8-A71A-B55D9C2306CB}" dt="2018-11-12T13:49:24.094" v="975" actId="255"/>
          <ac:spMkLst>
            <pc:docMk/>
            <pc:sldMk cId="636014570" sldId="314"/>
            <ac:spMk id="19" creationId="{5252A847-DE45-4FA3-A1F8-EEBEB845FF8E}"/>
          </ac:spMkLst>
        </pc:spChg>
        <pc:graphicFrameChg chg="add mod modGraphic">
          <ac:chgData name="Davina Szilvasy" userId="59fb472d-eed4-4f11-9686-c2c8db02a2cd" providerId="ADAL" clId="{8ADD5380-FD69-40E8-A71A-B55D9C2306CB}" dt="2018-11-12T14:05:49.938" v="1124" actId="1038"/>
          <ac:graphicFrameMkLst>
            <pc:docMk/>
            <pc:sldMk cId="636014570" sldId="314"/>
            <ac:graphicFrameMk id="6" creationId="{841E6236-1687-4A17-B142-33376EB2EC75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4:05:49.938" v="1124" actId="1038"/>
          <ac:graphicFrameMkLst>
            <pc:docMk/>
            <pc:sldMk cId="636014570" sldId="314"/>
            <ac:graphicFrameMk id="9" creationId="{9BF5E1D1-C90E-4E78-AFFC-F9BFA8FD4E0B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4:05:49.938" v="1124" actId="1038"/>
          <ac:graphicFrameMkLst>
            <pc:docMk/>
            <pc:sldMk cId="636014570" sldId="314"/>
            <ac:graphicFrameMk id="10" creationId="{BF6255D3-0DCF-4F10-B4B1-5CE9C83BCA51}"/>
          </ac:graphicFrameMkLst>
        </pc:graphicFrameChg>
      </pc:sldChg>
      <pc:sldChg chg="addSp delSp modSp">
        <pc:chgData name="Davina Szilvasy" userId="59fb472d-eed4-4f11-9686-c2c8db02a2cd" providerId="ADAL" clId="{8ADD5380-FD69-40E8-A71A-B55D9C2306CB}" dt="2018-11-12T12:37:58.542" v="331" actId="20577"/>
        <pc:sldMkLst>
          <pc:docMk/>
          <pc:sldMk cId="1669721746" sldId="365"/>
        </pc:sldMkLst>
        <pc:spChg chg="mod">
          <ac:chgData name="Davina Szilvasy" userId="59fb472d-eed4-4f11-9686-c2c8db02a2cd" providerId="ADAL" clId="{8ADD5380-FD69-40E8-A71A-B55D9C2306CB}" dt="2018-11-12T12:37:58.542" v="331" actId="20577"/>
          <ac:spMkLst>
            <pc:docMk/>
            <pc:sldMk cId="1669721746" sldId="365"/>
            <ac:spMk id="19" creationId="{5252A847-DE45-4FA3-A1F8-EEBEB845FF8E}"/>
          </ac:spMkLst>
        </pc:spChg>
        <pc:spChg chg="add mod ord">
          <ac:chgData name="Davina Szilvasy" userId="59fb472d-eed4-4f11-9686-c2c8db02a2cd" providerId="ADAL" clId="{8ADD5380-FD69-40E8-A71A-B55D9C2306CB}" dt="2018-11-12T12:35:59.060" v="315" actId="12789"/>
          <ac:spMkLst>
            <pc:docMk/>
            <pc:sldMk cId="1669721746" sldId="365"/>
            <ac:spMk id="39" creationId="{550E899A-36AC-4103-B370-0A8E3D4F11BE}"/>
          </ac:spMkLst>
        </pc:spChg>
        <pc:spChg chg="add mod">
          <ac:chgData name="Davina Szilvasy" userId="59fb472d-eed4-4f11-9686-c2c8db02a2cd" providerId="ADAL" clId="{8ADD5380-FD69-40E8-A71A-B55D9C2306CB}" dt="2018-11-12T12:35:59.060" v="315" actId="12789"/>
          <ac:spMkLst>
            <pc:docMk/>
            <pc:sldMk cId="1669721746" sldId="365"/>
            <ac:spMk id="40" creationId="{344FB346-7472-4C54-927C-05ED74BF0357}"/>
          </ac:spMkLst>
        </pc:spChg>
        <pc:spChg chg="add mod">
          <ac:chgData name="Davina Szilvasy" userId="59fb472d-eed4-4f11-9686-c2c8db02a2cd" providerId="ADAL" clId="{8ADD5380-FD69-40E8-A71A-B55D9C2306CB}" dt="2018-11-12T12:37:18.461" v="329" actId="12789"/>
          <ac:spMkLst>
            <pc:docMk/>
            <pc:sldMk cId="1669721746" sldId="365"/>
            <ac:spMk id="41" creationId="{12FCB430-88DD-4908-9346-84FF8CF5BDC0}"/>
          </ac:spMkLst>
        </pc:spChg>
        <pc:spChg chg="add mod">
          <ac:chgData name="Davina Szilvasy" userId="59fb472d-eed4-4f11-9686-c2c8db02a2cd" providerId="ADAL" clId="{8ADD5380-FD69-40E8-A71A-B55D9C2306CB}" dt="2018-11-12T12:37:18.461" v="329" actId="12789"/>
          <ac:spMkLst>
            <pc:docMk/>
            <pc:sldMk cId="1669721746" sldId="365"/>
            <ac:spMk id="42" creationId="{B2E62D3E-4037-4CE8-9DF0-C54DF4972143}"/>
          </ac:spMkLst>
        </pc:spChg>
        <pc:graphicFrameChg chg="add mod modGraphic">
          <ac:chgData name="Davina Szilvasy" userId="59fb472d-eed4-4f11-9686-c2c8db02a2cd" providerId="ADAL" clId="{8ADD5380-FD69-40E8-A71A-B55D9C2306CB}" dt="2018-11-12T12:22:49.317" v="172" actId="1076"/>
          <ac:graphicFrameMkLst>
            <pc:docMk/>
            <pc:sldMk cId="1669721746" sldId="365"/>
            <ac:graphicFrameMk id="6" creationId="{37CC6811-5777-41A3-AB36-2E432221F530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2:22:49.317" v="172" actId="1076"/>
          <ac:graphicFrameMkLst>
            <pc:docMk/>
            <pc:sldMk cId="1669721746" sldId="365"/>
            <ac:graphicFrameMk id="9" creationId="{FAA7295B-0923-438A-830C-97C8568A3674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2:22:49.317" v="172" actId="1076"/>
          <ac:graphicFrameMkLst>
            <pc:docMk/>
            <pc:sldMk cId="1669721746" sldId="365"/>
            <ac:graphicFrameMk id="10" creationId="{BF4BDE1F-01CC-4B23-9E4A-5CF68EA608AB}"/>
          </ac:graphicFrameMkLst>
        </pc:graphicFrameChg>
        <pc:graphicFrameChg chg="add mod">
          <ac:chgData name="Davina Szilvasy" userId="59fb472d-eed4-4f11-9686-c2c8db02a2cd" providerId="ADAL" clId="{8ADD5380-FD69-40E8-A71A-B55D9C2306CB}" dt="2018-11-12T12:22:49.317" v="172" actId="1076"/>
          <ac:graphicFrameMkLst>
            <pc:docMk/>
            <pc:sldMk cId="1669721746" sldId="365"/>
            <ac:graphicFrameMk id="11" creationId="{95AB926A-32D0-444E-855C-D542A33F249F}"/>
          </ac:graphicFrameMkLst>
        </pc:graphicFrameChg>
        <pc:graphicFrameChg chg="add mod">
          <ac:chgData name="Davina Szilvasy" userId="59fb472d-eed4-4f11-9686-c2c8db02a2cd" providerId="ADAL" clId="{8ADD5380-FD69-40E8-A71A-B55D9C2306CB}" dt="2018-11-12T12:22:49.317" v="172" actId="1076"/>
          <ac:graphicFrameMkLst>
            <pc:docMk/>
            <pc:sldMk cId="1669721746" sldId="365"/>
            <ac:graphicFrameMk id="12" creationId="{5B2A5A3A-96BE-4588-ADDF-C02E29CA10C2}"/>
          </ac:graphicFrameMkLst>
        </pc:graphicFrameChg>
        <pc:graphicFrameChg chg="add mod">
          <ac:chgData name="Davina Szilvasy" userId="59fb472d-eed4-4f11-9686-c2c8db02a2cd" providerId="ADAL" clId="{8ADD5380-FD69-40E8-A71A-B55D9C2306CB}" dt="2018-11-12T12:22:49.317" v="172" actId="1076"/>
          <ac:graphicFrameMkLst>
            <pc:docMk/>
            <pc:sldMk cId="1669721746" sldId="365"/>
            <ac:graphicFrameMk id="13" creationId="{61451EAB-E23E-493A-9092-1246419C2A8E}"/>
          </ac:graphicFrameMkLst>
        </pc:graphicFrameChg>
        <pc:graphicFrameChg chg="add del mod modGraphic">
          <ac:chgData name="Davina Szilvasy" userId="59fb472d-eed4-4f11-9686-c2c8db02a2cd" providerId="ADAL" clId="{8ADD5380-FD69-40E8-A71A-B55D9C2306CB}" dt="2018-11-12T12:29:28.875" v="257" actId="478"/>
          <ac:graphicFrameMkLst>
            <pc:docMk/>
            <pc:sldMk cId="1669721746" sldId="365"/>
            <ac:graphicFrameMk id="36" creationId="{1FEBFC31-5E24-4756-9B3E-8E35E1A01469}"/>
          </ac:graphicFrameMkLst>
        </pc:graphicFrameChg>
        <pc:graphicFrameChg chg="add mod ord modGraphic">
          <ac:chgData name="Davina Szilvasy" userId="59fb472d-eed4-4f11-9686-c2c8db02a2cd" providerId="ADAL" clId="{8ADD5380-FD69-40E8-A71A-B55D9C2306CB}" dt="2018-11-12T12:35:59.060" v="315" actId="12789"/>
          <ac:graphicFrameMkLst>
            <pc:docMk/>
            <pc:sldMk cId="1669721746" sldId="365"/>
            <ac:graphicFrameMk id="37" creationId="{E709258D-48D2-49E7-9C7C-6F3D900017E3}"/>
          </ac:graphicFrameMkLst>
        </pc:graphicFrameChg>
        <pc:graphicFrameChg chg="add mod ord modGraphic">
          <ac:chgData name="Davina Szilvasy" userId="59fb472d-eed4-4f11-9686-c2c8db02a2cd" providerId="ADAL" clId="{8ADD5380-FD69-40E8-A71A-B55D9C2306CB}" dt="2018-11-12T12:35:59.060" v="315" actId="12789"/>
          <ac:graphicFrameMkLst>
            <pc:docMk/>
            <pc:sldMk cId="1669721746" sldId="365"/>
            <ac:graphicFrameMk id="38" creationId="{310EB2C8-F6DD-4086-9075-C8BABF5490C1}"/>
          </ac:graphicFrameMkLst>
        </pc:graphicFrameChg>
        <pc:picChg chg="mod">
          <ac:chgData name="Davina Szilvasy" userId="59fb472d-eed4-4f11-9686-c2c8db02a2cd" providerId="ADAL" clId="{8ADD5380-FD69-40E8-A71A-B55D9C2306CB}" dt="2018-11-12T12:34:06.768" v="300" actId="1076"/>
          <ac:picMkLst>
            <pc:docMk/>
            <pc:sldMk cId="1669721746" sldId="365"/>
            <ac:picMk id="8" creationId="{D9426B6B-94AA-4D9B-BC63-8F0BC9ED5115}"/>
          </ac:picMkLst>
        </pc:picChg>
        <pc:cxnChg chg="add mod">
          <ac:chgData name="Davina Szilvasy" userId="59fb472d-eed4-4f11-9686-c2c8db02a2cd" providerId="ADAL" clId="{8ADD5380-FD69-40E8-A71A-B55D9C2306CB}" dt="2018-11-12T12:22:49.317" v="172" actId="1076"/>
          <ac:cxnSpMkLst>
            <pc:docMk/>
            <pc:sldMk cId="1669721746" sldId="365"/>
            <ac:cxnSpMk id="14" creationId="{0F10F7C5-F965-4BA8-B800-CBAD3A57CB49}"/>
          </ac:cxnSpMkLst>
        </pc:cxnChg>
        <pc:cxnChg chg="add mod">
          <ac:chgData name="Davina Szilvasy" userId="59fb472d-eed4-4f11-9686-c2c8db02a2cd" providerId="ADAL" clId="{8ADD5380-FD69-40E8-A71A-B55D9C2306CB}" dt="2018-11-12T12:22:49.317" v="172" actId="1076"/>
          <ac:cxnSpMkLst>
            <pc:docMk/>
            <pc:sldMk cId="1669721746" sldId="365"/>
            <ac:cxnSpMk id="15" creationId="{BFCAAD32-348E-404E-9677-18359DD36403}"/>
          </ac:cxnSpMkLst>
        </pc:cxnChg>
        <pc:cxnChg chg="add mod">
          <ac:chgData name="Davina Szilvasy" userId="59fb472d-eed4-4f11-9686-c2c8db02a2cd" providerId="ADAL" clId="{8ADD5380-FD69-40E8-A71A-B55D9C2306CB}" dt="2018-11-12T12:22:49.317" v="172" actId="1076"/>
          <ac:cxnSpMkLst>
            <pc:docMk/>
            <pc:sldMk cId="1669721746" sldId="365"/>
            <ac:cxnSpMk id="16" creationId="{AFE343FE-AD83-49DE-B944-85932C42BE3C}"/>
          </ac:cxnSpMkLst>
        </pc:cxnChg>
        <pc:cxnChg chg="add mod">
          <ac:chgData name="Davina Szilvasy" userId="59fb472d-eed4-4f11-9686-c2c8db02a2cd" providerId="ADAL" clId="{8ADD5380-FD69-40E8-A71A-B55D9C2306CB}" dt="2018-11-12T12:22:49.317" v="172" actId="1076"/>
          <ac:cxnSpMkLst>
            <pc:docMk/>
            <pc:sldMk cId="1669721746" sldId="365"/>
            <ac:cxnSpMk id="17" creationId="{3DE450D5-5711-40F4-BB3D-942671656CBC}"/>
          </ac:cxnSpMkLst>
        </pc:cxnChg>
        <pc:cxnChg chg="add del mod">
          <ac:chgData name="Davina Szilvasy" userId="59fb472d-eed4-4f11-9686-c2c8db02a2cd" providerId="ADAL" clId="{8ADD5380-FD69-40E8-A71A-B55D9C2306CB}" dt="2018-11-12T12:20:10.419" v="152" actId="11529"/>
          <ac:cxnSpMkLst>
            <pc:docMk/>
            <pc:sldMk cId="1669721746" sldId="365"/>
            <ac:cxnSpMk id="27" creationId="{A96D154E-C781-4EBA-A287-C39D2E459396}"/>
          </ac:cxnSpMkLst>
        </pc:cxnChg>
        <pc:cxnChg chg="add mod">
          <ac:chgData name="Davina Szilvasy" userId="59fb472d-eed4-4f11-9686-c2c8db02a2cd" providerId="ADAL" clId="{8ADD5380-FD69-40E8-A71A-B55D9C2306CB}" dt="2018-11-12T12:22:49.317" v="172" actId="1076"/>
          <ac:cxnSpMkLst>
            <pc:docMk/>
            <pc:sldMk cId="1669721746" sldId="365"/>
            <ac:cxnSpMk id="28" creationId="{DD96F9AB-9DAE-4F21-B2EB-6653785152D2}"/>
          </ac:cxnSpMkLst>
        </pc:cxnChg>
        <pc:cxnChg chg="add mod">
          <ac:chgData name="Davina Szilvasy" userId="59fb472d-eed4-4f11-9686-c2c8db02a2cd" providerId="ADAL" clId="{8ADD5380-FD69-40E8-A71A-B55D9C2306CB}" dt="2018-11-12T12:22:49.317" v="172" actId="1076"/>
          <ac:cxnSpMkLst>
            <pc:docMk/>
            <pc:sldMk cId="1669721746" sldId="365"/>
            <ac:cxnSpMk id="29" creationId="{299F129C-B8AE-4F1A-B830-2BE4249B1247}"/>
          </ac:cxnSpMkLst>
        </pc:cxnChg>
        <pc:cxnChg chg="add mod">
          <ac:chgData name="Davina Szilvasy" userId="59fb472d-eed4-4f11-9686-c2c8db02a2cd" providerId="ADAL" clId="{8ADD5380-FD69-40E8-A71A-B55D9C2306CB}" dt="2018-11-12T12:22:49.317" v="172" actId="1076"/>
          <ac:cxnSpMkLst>
            <pc:docMk/>
            <pc:sldMk cId="1669721746" sldId="365"/>
            <ac:cxnSpMk id="30" creationId="{F9C71888-591D-40EA-BAE6-586745097781}"/>
          </ac:cxnSpMkLst>
        </pc:cxnChg>
        <pc:cxnChg chg="add mod">
          <ac:chgData name="Davina Szilvasy" userId="59fb472d-eed4-4f11-9686-c2c8db02a2cd" providerId="ADAL" clId="{8ADD5380-FD69-40E8-A71A-B55D9C2306CB}" dt="2018-11-12T12:22:49.317" v="172" actId="1076"/>
          <ac:cxnSpMkLst>
            <pc:docMk/>
            <pc:sldMk cId="1669721746" sldId="365"/>
            <ac:cxnSpMk id="31" creationId="{57FB9DD9-4444-4122-931A-0C4F2C65C67E}"/>
          </ac:cxnSpMkLst>
        </pc:cxnChg>
      </pc:sldChg>
      <pc:sldChg chg="modSp add">
        <pc:chgData name="Davina Szilvasy" userId="59fb472d-eed4-4f11-9686-c2c8db02a2cd" providerId="ADAL" clId="{8ADD5380-FD69-40E8-A71A-B55D9C2306CB}" dt="2018-11-12T12:12:32.365" v="85" actId="20577"/>
        <pc:sldMkLst>
          <pc:docMk/>
          <pc:sldMk cId="4083218387" sldId="366"/>
        </pc:sldMkLst>
        <pc:spChg chg="mod">
          <ac:chgData name="Davina Szilvasy" userId="59fb472d-eed4-4f11-9686-c2c8db02a2cd" providerId="ADAL" clId="{8ADD5380-FD69-40E8-A71A-B55D9C2306CB}" dt="2018-11-12T12:12:32.365" v="85" actId="20577"/>
          <ac:spMkLst>
            <pc:docMk/>
            <pc:sldMk cId="4083218387" sldId="366"/>
            <ac:spMk id="19" creationId="{5252A847-DE45-4FA3-A1F8-EEBEB845FF8E}"/>
          </ac:spMkLst>
        </pc:spChg>
      </pc:sldChg>
      <pc:sldChg chg="addSp modSp add">
        <pc:chgData name="Davina Szilvasy" userId="59fb472d-eed4-4f11-9686-c2c8db02a2cd" providerId="ADAL" clId="{8ADD5380-FD69-40E8-A71A-B55D9C2306CB}" dt="2018-11-12T12:38:41.818" v="338" actId="14100"/>
        <pc:sldMkLst>
          <pc:docMk/>
          <pc:sldMk cId="1764305413" sldId="367"/>
        </pc:sldMkLst>
        <pc:cxnChg chg="add mod">
          <ac:chgData name="Davina Szilvasy" userId="59fb472d-eed4-4f11-9686-c2c8db02a2cd" providerId="ADAL" clId="{8ADD5380-FD69-40E8-A71A-B55D9C2306CB}" dt="2018-11-12T12:38:24.349" v="335" actId="1582"/>
          <ac:cxnSpMkLst>
            <pc:docMk/>
            <pc:sldMk cId="1764305413" sldId="367"/>
            <ac:cxnSpMk id="3" creationId="{A566C6A0-DAC7-4EA1-A886-D3E4A8E52B0D}"/>
          </ac:cxnSpMkLst>
        </pc:cxnChg>
        <pc:cxnChg chg="add mod">
          <ac:chgData name="Davina Szilvasy" userId="59fb472d-eed4-4f11-9686-c2c8db02a2cd" providerId="ADAL" clId="{8ADD5380-FD69-40E8-A71A-B55D9C2306CB}" dt="2018-11-12T12:38:41.818" v="338" actId="14100"/>
          <ac:cxnSpMkLst>
            <pc:docMk/>
            <pc:sldMk cId="1764305413" sldId="367"/>
            <ac:cxnSpMk id="32" creationId="{1B092904-F253-4D46-95BF-B3C612BDA184}"/>
          </ac:cxnSpMkLst>
        </pc:cxnChg>
      </pc:sldChg>
      <pc:sldChg chg="addSp modSp add">
        <pc:chgData name="Davina Szilvasy" userId="59fb472d-eed4-4f11-9686-c2c8db02a2cd" providerId="ADAL" clId="{8ADD5380-FD69-40E8-A71A-B55D9C2306CB}" dt="2018-11-12T14:07:20.074" v="1131" actId="122"/>
        <pc:sldMkLst>
          <pc:docMk/>
          <pc:sldMk cId="1332670792" sldId="369"/>
        </pc:sldMkLst>
        <pc:spChg chg="mod">
          <ac:chgData name="Davina Szilvasy" userId="59fb472d-eed4-4f11-9686-c2c8db02a2cd" providerId="ADAL" clId="{8ADD5380-FD69-40E8-A71A-B55D9C2306CB}" dt="2018-11-12T14:07:20.074" v="1131" actId="122"/>
          <ac:spMkLst>
            <pc:docMk/>
            <pc:sldMk cId="1332670792" sldId="369"/>
            <ac:spMk id="19" creationId="{5252A847-DE45-4FA3-A1F8-EEBEB845FF8E}"/>
          </ac:spMkLst>
        </pc:spChg>
        <pc:graphicFrameChg chg="add mod modGraphic">
          <ac:chgData name="Davina Szilvasy" userId="59fb472d-eed4-4f11-9686-c2c8db02a2cd" providerId="ADAL" clId="{8ADD5380-FD69-40E8-A71A-B55D9C2306CB}" dt="2018-11-12T13:32:49.460" v="692"/>
          <ac:graphicFrameMkLst>
            <pc:docMk/>
            <pc:sldMk cId="1332670792" sldId="369"/>
            <ac:graphicFrameMk id="6" creationId="{B12EC572-A2D2-47AE-8344-F36E6EF699A8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3:32:36.413" v="678" actId="1076"/>
          <ac:graphicFrameMkLst>
            <pc:docMk/>
            <pc:sldMk cId="1332670792" sldId="369"/>
            <ac:graphicFrameMk id="9" creationId="{742E06B1-EF17-47F6-A44A-0B7D42F0543E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3:32:36.413" v="678" actId="1076"/>
          <ac:graphicFrameMkLst>
            <pc:docMk/>
            <pc:sldMk cId="1332670792" sldId="369"/>
            <ac:graphicFrameMk id="10" creationId="{C6F230B0-3422-4D45-909C-616BBFA5A2C3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3:32:36.413" v="678" actId="1076"/>
          <ac:graphicFrameMkLst>
            <pc:docMk/>
            <pc:sldMk cId="1332670792" sldId="369"/>
            <ac:graphicFrameMk id="11" creationId="{A11636AE-1815-4647-BE91-ADEC85F4A4E6}"/>
          </ac:graphicFrameMkLst>
        </pc:graphicFrameChg>
      </pc:sldChg>
      <pc:sldChg chg="modSp add">
        <pc:chgData name="Davina Szilvasy" userId="59fb472d-eed4-4f11-9686-c2c8db02a2cd" providerId="ADAL" clId="{8ADD5380-FD69-40E8-A71A-B55D9C2306CB}" dt="2018-11-12T13:14:36.974" v="460" actId="20577"/>
        <pc:sldMkLst>
          <pc:docMk/>
          <pc:sldMk cId="4043826478" sldId="371"/>
        </pc:sldMkLst>
        <pc:spChg chg="mod">
          <ac:chgData name="Davina Szilvasy" userId="59fb472d-eed4-4f11-9686-c2c8db02a2cd" providerId="ADAL" clId="{8ADD5380-FD69-40E8-A71A-B55D9C2306CB}" dt="2018-11-12T13:14:36.974" v="460" actId="20577"/>
          <ac:spMkLst>
            <pc:docMk/>
            <pc:sldMk cId="4043826478" sldId="371"/>
            <ac:spMk id="19" creationId="{5252A847-DE45-4FA3-A1F8-EEBEB845FF8E}"/>
          </ac:spMkLst>
        </pc:spChg>
        <pc:graphicFrameChg chg="mod">
          <ac:chgData name="Davina Szilvasy" userId="59fb472d-eed4-4f11-9686-c2c8db02a2cd" providerId="ADAL" clId="{8ADD5380-FD69-40E8-A71A-B55D9C2306CB}" dt="2018-11-12T13:14:17.208" v="457" actId="1035"/>
          <ac:graphicFrameMkLst>
            <pc:docMk/>
            <pc:sldMk cId="4043826478" sldId="371"/>
            <ac:graphicFrameMk id="6" creationId="{A59ED8C3-BE68-44E3-ACB2-DEB16BE8097B}"/>
          </ac:graphicFrameMkLst>
        </pc:graphicFrameChg>
        <pc:graphicFrameChg chg="mod">
          <ac:chgData name="Davina Szilvasy" userId="59fb472d-eed4-4f11-9686-c2c8db02a2cd" providerId="ADAL" clId="{8ADD5380-FD69-40E8-A71A-B55D9C2306CB}" dt="2018-11-12T13:14:17.208" v="457" actId="1035"/>
          <ac:graphicFrameMkLst>
            <pc:docMk/>
            <pc:sldMk cId="4043826478" sldId="371"/>
            <ac:graphicFrameMk id="9" creationId="{B28080E7-2533-4550-B02D-3D3D005B115D}"/>
          </ac:graphicFrameMkLst>
        </pc:graphicFrameChg>
        <pc:graphicFrameChg chg="mod">
          <ac:chgData name="Davina Szilvasy" userId="59fb472d-eed4-4f11-9686-c2c8db02a2cd" providerId="ADAL" clId="{8ADD5380-FD69-40E8-A71A-B55D9C2306CB}" dt="2018-11-12T13:14:17.208" v="457" actId="1035"/>
          <ac:graphicFrameMkLst>
            <pc:docMk/>
            <pc:sldMk cId="4043826478" sldId="371"/>
            <ac:graphicFrameMk id="10" creationId="{D4525A82-3AD7-48F7-B676-7C4E6D199804}"/>
          </ac:graphicFrameMkLst>
        </pc:graphicFrameChg>
        <pc:graphicFrameChg chg="mod">
          <ac:chgData name="Davina Szilvasy" userId="59fb472d-eed4-4f11-9686-c2c8db02a2cd" providerId="ADAL" clId="{8ADD5380-FD69-40E8-A71A-B55D9C2306CB}" dt="2018-11-12T13:14:17.208" v="457" actId="1035"/>
          <ac:graphicFrameMkLst>
            <pc:docMk/>
            <pc:sldMk cId="4043826478" sldId="371"/>
            <ac:graphicFrameMk id="11" creationId="{29BB8B18-FD83-41FD-9B26-C8977D23B7F3}"/>
          </ac:graphicFrameMkLst>
        </pc:graphicFrameChg>
        <pc:cxnChg chg="mod">
          <ac:chgData name="Davina Szilvasy" userId="59fb472d-eed4-4f11-9686-c2c8db02a2cd" providerId="ADAL" clId="{8ADD5380-FD69-40E8-A71A-B55D9C2306CB}" dt="2018-11-12T13:14:17.208" v="457" actId="1035"/>
          <ac:cxnSpMkLst>
            <pc:docMk/>
            <pc:sldMk cId="4043826478" sldId="371"/>
            <ac:cxnSpMk id="12" creationId="{1FB9DC8B-8B96-4B67-A484-AAB4F8586BFE}"/>
          </ac:cxnSpMkLst>
        </pc:cxnChg>
        <pc:cxnChg chg="mod">
          <ac:chgData name="Davina Szilvasy" userId="59fb472d-eed4-4f11-9686-c2c8db02a2cd" providerId="ADAL" clId="{8ADD5380-FD69-40E8-A71A-B55D9C2306CB}" dt="2018-11-12T13:14:17.208" v="457" actId="1035"/>
          <ac:cxnSpMkLst>
            <pc:docMk/>
            <pc:sldMk cId="4043826478" sldId="371"/>
            <ac:cxnSpMk id="13" creationId="{86101E0C-82E2-4609-841E-12DC29E9EE69}"/>
          </ac:cxnSpMkLst>
        </pc:cxnChg>
        <pc:cxnChg chg="mod">
          <ac:chgData name="Davina Szilvasy" userId="59fb472d-eed4-4f11-9686-c2c8db02a2cd" providerId="ADAL" clId="{8ADD5380-FD69-40E8-A71A-B55D9C2306CB}" dt="2018-11-12T13:14:17.208" v="457" actId="1035"/>
          <ac:cxnSpMkLst>
            <pc:docMk/>
            <pc:sldMk cId="4043826478" sldId="371"/>
            <ac:cxnSpMk id="14" creationId="{DC76A108-01A2-43F1-AD13-08FD1A1D1766}"/>
          </ac:cxnSpMkLst>
        </pc:cxnChg>
        <pc:cxnChg chg="mod">
          <ac:chgData name="Davina Szilvasy" userId="59fb472d-eed4-4f11-9686-c2c8db02a2cd" providerId="ADAL" clId="{8ADD5380-FD69-40E8-A71A-B55D9C2306CB}" dt="2018-11-12T13:14:17.208" v="457" actId="1035"/>
          <ac:cxnSpMkLst>
            <pc:docMk/>
            <pc:sldMk cId="4043826478" sldId="371"/>
            <ac:cxnSpMk id="15" creationId="{4268CF99-8EA3-4103-A1BA-EA1874F53F94}"/>
          </ac:cxnSpMkLst>
        </pc:cxnChg>
        <pc:cxnChg chg="mod">
          <ac:chgData name="Davina Szilvasy" userId="59fb472d-eed4-4f11-9686-c2c8db02a2cd" providerId="ADAL" clId="{8ADD5380-FD69-40E8-A71A-B55D9C2306CB}" dt="2018-11-12T13:14:17.208" v="457" actId="1035"/>
          <ac:cxnSpMkLst>
            <pc:docMk/>
            <pc:sldMk cId="4043826478" sldId="371"/>
            <ac:cxnSpMk id="16" creationId="{D0A392B5-956A-46D8-AE0E-8E58859E4752}"/>
          </ac:cxnSpMkLst>
        </pc:cxnChg>
      </pc:sldChg>
      <pc:sldChg chg="add">
        <pc:chgData name="Davina Szilvasy" userId="59fb472d-eed4-4f11-9686-c2c8db02a2cd" providerId="ADAL" clId="{8ADD5380-FD69-40E8-A71A-B55D9C2306CB}" dt="2018-11-12T13:14:30.313" v="459"/>
        <pc:sldMkLst>
          <pc:docMk/>
          <pc:sldMk cId="1533007493" sldId="372"/>
        </pc:sldMkLst>
      </pc:sldChg>
      <pc:sldChg chg="modSp add">
        <pc:chgData name="Davina Szilvasy" userId="59fb472d-eed4-4f11-9686-c2c8db02a2cd" providerId="ADAL" clId="{8ADD5380-FD69-40E8-A71A-B55D9C2306CB}" dt="2018-11-12T13:30:24.787" v="651" actId="20577"/>
        <pc:sldMkLst>
          <pc:docMk/>
          <pc:sldMk cId="1886097617" sldId="373"/>
        </pc:sldMkLst>
        <pc:spChg chg="mod">
          <ac:chgData name="Davina Szilvasy" userId="59fb472d-eed4-4f11-9686-c2c8db02a2cd" providerId="ADAL" clId="{8ADD5380-FD69-40E8-A71A-B55D9C2306CB}" dt="2018-11-12T13:30:24.787" v="651" actId="20577"/>
          <ac:spMkLst>
            <pc:docMk/>
            <pc:sldMk cId="1886097617" sldId="373"/>
            <ac:spMk id="19" creationId="{5252A847-DE45-4FA3-A1F8-EEBEB845FF8E}"/>
          </ac:spMkLst>
        </pc:spChg>
        <pc:graphicFrameChg chg="mod">
          <ac:chgData name="Davina Szilvasy" userId="59fb472d-eed4-4f11-9686-c2c8db02a2cd" providerId="ADAL" clId="{8ADD5380-FD69-40E8-A71A-B55D9C2306CB}" dt="2018-11-12T13:30:03.937" v="648" actId="1076"/>
          <ac:graphicFrameMkLst>
            <pc:docMk/>
            <pc:sldMk cId="1886097617" sldId="373"/>
            <ac:graphicFrameMk id="6" creationId="{359FA133-83D6-4FB5-9010-DF6C5BC5C35E}"/>
          </ac:graphicFrameMkLst>
        </pc:graphicFrameChg>
      </pc:sldChg>
      <pc:sldChg chg="addSp modSp add">
        <pc:chgData name="Davina Szilvasy" userId="59fb472d-eed4-4f11-9686-c2c8db02a2cd" providerId="ADAL" clId="{8ADD5380-FD69-40E8-A71A-B55D9C2306CB}" dt="2018-11-12T14:07:32.577" v="1132" actId="122"/>
        <pc:sldMkLst>
          <pc:docMk/>
          <pc:sldMk cId="2553844916" sldId="375"/>
        </pc:sldMkLst>
        <pc:spChg chg="add mod">
          <ac:chgData name="Davina Szilvasy" userId="59fb472d-eed4-4f11-9686-c2c8db02a2cd" providerId="ADAL" clId="{8ADD5380-FD69-40E8-A71A-B55D9C2306CB}" dt="2018-11-12T13:38:06.937" v="766" actId="207"/>
          <ac:spMkLst>
            <pc:docMk/>
            <pc:sldMk cId="2553844916" sldId="375"/>
            <ac:spMk id="2" creationId="{15F8720A-7508-457A-9434-F05FBFC9AC25}"/>
          </ac:spMkLst>
        </pc:spChg>
        <pc:spChg chg="add mod">
          <ac:chgData name="Davina Szilvasy" userId="59fb472d-eed4-4f11-9686-c2c8db02a2cd" providerId="ADAL" clId="{8ADD5380-FD69-40E8-A71A-B55D9C2306CB}" dt="2018-11-12T13:38:06.937" v="766" actId="207"/>
          <ac:spMkLst>
            <pc:docMk/>
            <pc:sldMk cId="2553844916" sldId="375"/>
            <ac:spMk id="12" creationId="{FABE524B-2C28-43F4-99BA-9C33D37B7FB1}"/>
          </ac:spMkLst>
        </pc:spChg>
        <pc:spChg chg="add mod">
          <ac:chgData name="Davina Szilvasy" userId="59fb472d-eed4-4f11-9686-c2c8db02a2cd" providerId="ADAL" clId="{8ADD5380-FD69-40E8-A71A-B55D9C2306CB}" dt="2018-11-12T13:38:06.937" v="766" actId="207"/>
          <ac:spMkLst>
            <pc:docMk/>
            <pc:sldMk cId="2553844916" sldId="375"/>
            <ac:spMk id="13" creationId="{EF843DF5-3545-4A40-8DA3-D0DF905A50F9}"/>
          </ac:spMkLst>
        </pc:spChg>
        <pc:spChg chg="add mod">
          <ac:chgData name="Davina Szilvasy" userId="59fb472d-eed4-4f11-9686-c2c8db02a2cd" providerId="ADAL" clId="{8ADD5380-FD69-40E8-A71A-B55D9C2306CB}" dt="2018-11-12T13:38:06.937" v="766" actId="207"/>
          <ac:spMkLst>
            <pc:docMk/>
            <pc:sldMk cId="2553844916" sldId="375"/>
            <ac:spMk id="14" creationId="{8CF9AFB4-BFE9-4F06-AB60-E0F929EAE054}"/>
          </ac:spMkLst>
        </pc:spChg>
        <pc:spChg chg="add mod">
          <ac:chgData name="Davina Szilvasy" userId="59fb472d-eed4-4f11-9686-c2c8db02a2cd" providerId="ADAL" clId="{8ADD5380-FD69-40E8-A71A-B55D9C2306CB}" dt="2018-11-12T13:38:06.937" v="766" actId="207"/>
          <ac:spMkLst>
            <pc:docMk/>
            <pc:sldMk cId="2553844916" sldId="375"/>
            <ac:spMk id="15" creationId="{8971295A-9A91-46DF-9C4C-5BEEA7F699FA}"/>
          </ac:spMkLst>
        </pc:spChg>
        <pc:spChg chg="mod">
          <ac:chgData name="Davina Szilvasy" userId="59fb472d-eed4-4f11-9686-c2c8db02a2cd" providerId="ADAL" clId="{8ADD5380-FD69-40E8-A71A-B55D9C2306CB}" dt="2018-11-12T14:07:32.577" v="1132" actId="122"/>
          <ac:spMkLst>
            <pc:docMk/>
            <pc:sldMk cId="2553844916" sldId="375"/>
            <ac:spMk id="19" creationId="{5252A847-DE45-4FA3-A1F8-EEBEB845FF8E}"/>
          </ac:spMkLst>
        </pc:spChg>
        <pc:cxnChg chg="add mod">
          <ac:chgData name="Davina Szilvasy" userId="59fb472d-eed4-4f11-9686-c2c8db02a2cd" providerId="ADAL" clId="{8ADD5380-FD69-40E8-A71A-B55D9C2306CB}" dt="2018-11-12T13:37:47.625" v="764" actId="208"/>
          <ac:cxnSpMkLst>
            <pc:docMk/>
            <pc:sldMk cId="2553844916" sldId="375"/>
            <ac:cxnSpMk id="4" creationId="{F25FB0F2-2611-456B-80A2-31820FD032CF}"/>
          </ac:cxnSpMkLst>
        </pc:cxnChg>
        <pc:cxnChg chg="add mod">
          <ac:chgData name="Davina Szilvasy" userId="59fb472d-eed4-4f11-9686-c2c8db02a2cd" providerId="ADAL" clId="{8ADD5380-FD69-40E8-A71A-B55D9C2306CB}" dt="2018-11-12T13:38:06.937" v="766" actId="207"/>
          <ac:cxnSpMkLst>
            <pc:docMk/>
            <pc:sldMk cId="2553844916" sldId="375"/>
            <ac:cxnSpMk id="20" creationId="{E3CC2D65-C742-446D-976D-A83355680DF5}"/>
          </ac:cxnSpMkLst>
        </pc:cxnChg>
        <pc:cxnChg chg="add mod">
          <ac:chgData name="Davina Szilvasy" userId="59fb472d-eed4-4f11-9686-c2c8db02a2cd" providerId="ADAL" clId="{8ADD5380-FD69-40E8-A71A-B55D9C2306CB}" dt="2018-11-12T13:37:47.625" v="764" actId="208"/>
          <ac:cxnSpMkLst>
            <pc:docMk/>
            <pc:sldMk cId="2553844916" sldId="375"/>
            <ac:cxnSpMk id="22" creationId="{847A60B8-898E-426B-8B4B-ED8B2DE761B9}"/>
          </ac:cxnSpMkLst>
        </pc:cxnChg>
        <pc:cxnChg chg="add mod">
          <ac:chgData name="Davina Szilvasy" userId="59fb472d-eed4-4f11-9686-c2c8db02a2cd" providerId="ADAL" clId="{8ADD5380-FD69-40E8-A71A-B55D9C2306CB}" dt="2018-11-12T13:37:47.625" v="764" actId="208"/>
          <ac:cxnSpMkLst>
            <pc:docMk/>
            <pc:sldMk cId="2553844916" sldId="375"/>
            <ac:cxnSpMk id="24" creationId="{73FE8568-1CA6-43AE-8182-49B5DC2880FB}"/>
          </ac:cxnSpMkLst>
        </pc:cxnChg>
        <pc:cxnChg chg="add mod">
          <ac:chgData name="Davina Szilvasy" userId="59fb472d-eed4-4f11-9686-c2c8db02a2cd" providerId="ADAL" clId="{8ADD5380-FD69-40E8-A71A-B55D9C2306CB}" dt="2018-11-12T13:37:47.625" v="764" actId="208"/>
          <ac:cxnSpMkLst>
            <pc:docMk/>
            <pc:sldMk cId="2553844916" sldId="375"/>
            <ac:cxnSpMk id="26" creationId="{3F24DB73-79C4-457C-B0C7-6500A5580920}"/>
          </ac:cxnSpMkLst>
        </pc:cxnChg>
      </pc:sldChg>
      <pc:sldChg chg="modSp add">
        <pc:chgData name="Davina Szilvasy" userId="59fb472d-eed4-4f11-9686-c2c8db02a2cd" providerId="ADAL" clId="{8ADD5380-FD69-40E8-A71A-B55D9C2306CB}" dt="2018-11-12T13:47:26.364" v="939" actId="20577"/>
        <pc:sldMkLst>
          <pc:docMk/>
          <pc:sldMk cId="2287950817" sldId="377"/>
        </pc:sldMkLst>
        <pc:spChg chg="mod">
          <ac:chgData name="Davina Szilvasy" userId="59fb472d-eed4-4f11-9686-c2c8db02a2cd" providerId="ADAL" clId="{8ADD5380-FD69-40E8-A71A-B55D9C2306CB}" dt="2018-11-12T13:47:26.364" v="939" actId="20577"/>
          <ac:spMkLst>
            <pc:docMk/>
            <pc:sldMk cId="2287950817" sldId="377"/>
            <ac:spMk id="19" creationId="{5252A847-DE45-4FA3-A1F8-EEBEB845FF8E}"/>
          </ac:spMkLst>
        </pc:spChg>
        <pc:graphicFrameChg chg="mod">
          <ac:chgData name="Davina Szilvasy" userId="59fb472d-eed4-4f11-9686-c2c8db02a2cd" providerId="ADAL" clId="{8ADD5380-FD69-40E8-A71A-B55D9C2306CB}" dt="2018-11-12T13:46:45.968" v="927" actId="1035"/>
          <ac:graphicFrameMkLst>
            <pc:docMk/>
            <pc:sldMk cId="2287950817" sldId="377"/>
            <ac:graphicFrameMk id="9" creationId="{852F4682-1563-4F80-A703-EC2527EA313D}"/>
          </ac:graphicFrameMkLst>
        </pc:graphicFrameChg>
        <pc:graphicFrameChg chg="mod modGraphic">
          <ac:chgData name="Davina Szilvasy" userId="59fb472d-eed4-4f11-9686-c2c8db02a2cd" providerId="ADAL" clId="{8ADD5380-FD69-40E8-A71A-B55D9C2306CB}" dt="2018-11-12T13:47:01.586" v="935" actId="14734"/>
          <ac:graphicFrameMkLst>
            <pc:docMk/>
            <pc:sldMk cId="2287950817" sldId="377"/>
            <ac:graphicFrameMk id="10" creationId="{CBAC8E10-DEF0-4DBA-847D-B01D73363936}"/>
          </ac:graphicFrameMkLst>
        </pc:graphicFrameChg>
        <pc:graphicFrameChg chg="mod">
          <ac:chgData name="Davina Szilvasy" userId="59fb472d-eed4-4f11-9686-c2c8db02a2cd" providerId="ADAL" clId="{8ADD5380-FD69-40E8-A71A-B55D9C2306CB}" dt="2018-11-12T13:46:45.968" v="927" actId="1035"/>
          <ac:graphicFrameMkLst>
            <pc:docMk/>
            <pc:sldMk cId="2287950817" sldId="377"/>
            <ac:graphicFrameMk id="11" creationId="{397FD3EE-F551-4237-BCD6-3E85D4FF8A98}"/>
          </ac:graphicFrameMkLst>
        </pc:graphicFrameChg>
      </pc:sldChg>
      <pc:sldChg chg="add">
        <pc:chgData name="Davina Szilvasy" userId="59fb472d-eed4-4f11-9686-c2c8db02a2cd" providerId="ADAL" clId="{8ADD5380-FD69-40E8-A71A-B55D9C2306CB}" dt="2018-11-12T13:46:53.743" v="929"/>
        <pc:sldMkLst>
          <pc:docMk/>
          <pc:sldMk cId="4090614341" sldId="378"/>
        </pc:sldMkLst>
      </pc:sldChg>
      <pc:sldChg chg="add">
        <pc:chgData name="Davina Szilvasy" userId="59fb472d-eed4-4f11-9686-c2c8db02a2cd" providerId="ADAL" clId="{8ADD5380-FD69-40E8-A71A-B55D9C2306CB}" dt="2018-11-12T13:47:17.780" v="937"/>
        <pc:sldMkLst>
          <pc:docMk/>
          <pc:sldMk cId="332059707" sldId="379"/>
        </pc:sldMkLst>
      </pc:sldChg>
      <pc:sldChg chg="addSp delSp modSp add">
        <pc:chgData name="Davina Szilvasy" userId="59fb472d-eed4-4f11-9686-c2c8db02a2cd" providerId="ADAL" clId="{8ADD5380-FD69-40E8-A71A-B55D9C2306CB}" dt="2018-11-12T13:59:10.154" v="1085" actId="1076"/>
        <pc:sldMkLst>
          <pc:docMk/>
          <pc:sldMk cId="623714488" sldId="381"/>
        </pc:sldMkLst>
        <pc:spChg chg="del">
          <ac:chgData name="Davina Szilvasy" userId="59fb472d-eed4-4f11-9686-c2c8db02a2cd" providerId="ADAL" clId="{8ADD5380-FD69-40E8-A71A-B55D9C2306CB}" dt="2018-11-12T13:53:48.668" v="1020" actId="478"/>
          <ac:spMkLst>
            <pc:docMk/>
            <pc:sldMk cId="623714488" sldId="381"/>
            <ac:spMk id="11" creationId="{9023B2E4-65FD-463E-98EF-6440631D4B0C}"/>
          </ac:spMkLst>
        </pc:spChg>
        <pc:spChg chg="del">
          <ac:chgData name="Davina Szilvasy" userId="59fb472d-eed4-4f11-9686-c2c8db02a2cd" providerId="ADAL" clId="{8ADD5380-FD69-40E8-A71A-B55D9C2306CB}" dt="2018-11-12T13:53:48.668" v="1020" actId="478"/>
          <ac:spMkLst>
            <pc:docMk/>
            <pc:sldMk cId="623714488" sldId="381"/>
            <ac:spMk id="12" creationId="{09A76E11-264F-42A5-9FFD-94DA717B1A71}"/>
          </ac:spMkLst>
        </pc:spChg>
        <pc:spChg chg="add mod">
          <ac:chgData name="Davina Szilvasy" userId="59fb472d-eed4-4f11-9686-c2c8db02a2cd" providerId="ADAL" clId="{8ADD5380-FD69-40E8-A71A-B55D9C2306CB}" dt="2018-11-12T13:56:22.511" v="1061" actId="1076"/>
          <ac:spMkLst>
            <pc:docMk/>
            <pc:sldMk cId="623714488" sldId="381"/>
            <ac:spMk id="16" creationId="{736E4536-B724-4D5F-BDCD-C24534F5D513}"/>
          </ac:spMkLst>
        </pc:spChg>
        <pc:spChg chg="add mod">
          <ac:chgData name="Davina Szilvasy" userId="59fb472d-eed4-4f11-9686-c2c8db02a2cd" providerId="ADAL" clId="{8ADD5380-FD69-40E8-A71A-B55D9C2306CB}" dt="2018-11-12T13:57:16.683" v="1070" actId="1076"/>
          <ac:spMkLst>
            <pc:docMk/>
            <pc:sldMk cId="623714488" sldId="381"/>
            <ac:spMk id="17" creationId="{E9E5FBF9-9C6D-4FE4-8658-B0EC93378468}"/>
          </ac:spMkLst>
        </pc:spChg>
        <pc:spChg chg="mod">
          <ac:chgData name="Davina Szilvasy" userId="59fb472d-eed4-4f11-9686-c2c8db02a2cd" providerId="ADAL" clId="{8ADD5380-FD69-40E8-A71A-B55D9C2306CB}" dt="2018-11-12T13:54:13.721" v="1024" actId="404"/>
          <ac:spMkLst>
            <pc:docMk/>
            <pc:sldMk cId="623714488" sldId="381"/>
            <ac:spMk id="19" creationId="{5252A847-DE45-4FA3-A1F8-EEBEB845FF8E}"/>
          </ac:spMkLst>
        </pc:spChg>
        <pc:spChg chg="add mod">
          <ac:chgData name="Davina Szilvasy" userId="59fb472d-eed4-4f11-9686-c2c8db02a2cd" providerId="ADAL" clId="{8ADD5380-FD69-40E8-A71A-B55D9C2306CB}" dt="2018-11-12T13:56:40.259" v="1065" actId="1076"/>
          <ac:spMkLst>
            <pc:docMk/>
            <pc:sldMk cId="623714488" sldId="381"/>
            <ac:spMk id="20" creationId="{5FB73484-C907-4997-9746-9133BD8793FE}"/>
          </ac:spMkLst>
        </pc:spChg>
        <pc:spChg chg="add mod">
          <ac:chgData name="Davina Szilvasy" userId="59fb472d-eed4-4f11-9686-c2c8db02a2cd" providerId="ADAL" clId="{8ADD5380-FD69-40E8-A71A-B55D9C2306CB}" dt="2018-11-12T13:59:01.268" v="1084" actId="1076"/>
          <ac:spMkLst>
            <pc:docMk/>
            <pc:sldMk cId="623714488" sldId="381"/>
            <ac:spMk id="21" creationId="{876C46C9-1D30-4231-BFA1-2851ADB9E63E}"/>
          </ac:spMkLst>
        </pc:spChg>
        <pc:spChg chg="add mod">
          <ac:chgData name="Davina Szilvasy" userId="59fb472d-eed4-4f11-9686-c2c8db02a2cd" providerId="ADAL" clId="{8ADD5380-FD69-40E8-A71A-B55D9C2306CB}" dt="2018-11-12T13:58:48.098" v="1083" actId="1076"/>
          <ac:spMkLst>
            <pc:docMk/>
            <pc:sldMk cId="623714488" sldId="381"/>
            <ac:spMk id="22" creationId="{FCB2621F-2FEE-4AE9-A3D7-97477B265FD3}"/>
          </ac:spMkLst>
        </pc:spChg>
        <pc:spChg chg="add mod">
          <ac:chgData name="Davina Szilvasy" userId="59fb472d-eed4-4f11-9686-c2c8db02a2cd" providerId="ADAL" clId="{8ADD5380-FD69-40E8-A71A-B55D9C2306CB}" dt="2018-11-12T13:59:10.154" v="1085" actId="1076"/>
          <ac:spMkLst>
            <pc:docMk/>
            <pc:sldMk cId="623714488" sldId="381"/>
            <ac:spMk id="23" creationId="{57374438-2E60-40EF-A852-E3A7F888CFCA}"/>
          </ac:spMkLst>
        </pc:spChg>
        <pc:spChg chg="add mod">
          <ac:chgData name="Davina Szilvasy" userId="59fb472d-eed4-4f11-9686-c2c8db02a2cd" providerId="ADAL" clId="{8ADD5380-FD69-40E8-A71A-B55D9C2306CB}" dt="2018-11-12T13:58:28.039" v="1080" actId="1076"/>
          <ac:spMkLst>
            <pc:docMk/>
            <pc:sldMk cId="623714488" sldId="381"/>
            <ac:spMk id="24" creationId="{0D45E361-3112-432A-AE35-9F710BE49496}"/>
          </ac:spMkLst>
        </pc:spChg>
        <pc:spChg chg="add mod">
          <ac:chgData name="Davina Szilvasy" userId="59fb472d-eed4-4f11-9686-c2c8db02a2cd" providerId="ADAL" clId="{8ADD5380-FD69-40E8-A71A-B55D9C2306CB}" dt="2018-11-12T13:58:31.462" v="1081" actId="1076"/>
          <ac:spMkLst>
            <pc:docMk/>
            <pc:sldMk cId="623714488" sldId="381"/>
            <ac:spMk id="25" creationId="{CD3AAB06-736F-47C2-B00D-9E455CCAB11A}"/>
          </ac:spMkLst>
        </pc:spChg>
        <pc:spChg chg="add mod">
          <ac:chgData name="Davina Szilvasy" userId="59fb472d-eed4-4f11-9686-c2c8db02a2cd" providerId="ADAL" clId="{8ADD5380-FD69-40E8-A71A-B55D9C2306CB}" dt="2018-11-12T13:58:39.401" v="1082" actId="1076"/>
          <ac:spMkLst>
            <pc:docMk/>
            <pc:sldMk cId="623714488" sldId="381"/>
            <ac:spMk id="26" creationId="{58C7CB72-D490-4B19-8E6F-8CE62C108E22}"/>
          </ac:spMkLst>
        </pc:spChg>
        <pc:graphicFrameChg chg="del">
          <ac:chgData name="Davina Szilvasy" userId="59fb472d-eed4-4f11-9686-c2c8db02a2cd" providerId="ADAL" clId="{8ADD5380-FD69-40E8-A71A-B55D9C2306CB}" dt="2018-11-12T13:53:48.668" v="1020" actId="478"/>
          <ac:graphicFrameMkLst>
            <pc:docMk/>
            <pc:sldMk cId="623714488" sldId="381"/>
            <ac:graphicFrameMk id="6" creationId="{841E6236-1687-4A17-B142-33376EB2EC75}"/>
          </ac:graphicFrameMkLst>
        </pc:graphicFrameChg>
        <pc:graphicFrameChg chg="del">
          <ac:chgData name="Davina Szilvasy" userId="59fb472d-eed4-4f11-9686-c2c8db02a2cd" providerId="ADAL" clId="{8ADD5380-FD69-40E8-A71A-B55D9C2306CB}" dt="2018-11-12T13:53:48.668" v="1020" actId="478"/>
          <ac:graphicFrameMkLst>
            <pc:docMk/>
            <pc:sldMk cId="623714488" sldId="381"/>
            <ac:graphicFrameMk id="9" creationId="{9BF5E1D1-C90E-4E78-AFFC-F9BFA8FD4E0B}"/>
          </ac:graphicFrameMkLst>
        </pc:graphicFrameChg>
        <pc:graphicFrameChg chg="del">
          <ac:chgData name="Davina Szilvasy" userId="59fb472d-eed4-4f11-9686-c2c8db02a2cd" providerId="ADAL" clId="{8ADD5380-FD69-40E8-A71A-B55D9C2306CB}" dt="2018-11-12T13:53:48.668" v="1020" actId="478"/>
          <ac:graphicFrameMkLst>
            <pc:docMk/>
            <pc:sldMk cId="623714488" sldId="381"/>
            <ac:graphicFrameMk id="10" creationId="{BF6255D3-0DCF-4F10-B4B1-5CE9C83BCA51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3:54:52.303" v="1041" actId="1076"/>
          <ac:graphicFrameMkLst>
            <pc:docMk/>
            <pc:sldMk cId="623714488" sldId="381"/>
            <ac:graphicFrameMk id="13" creationId="{FABB38F8-EC01-4A35-AA9D-AA23A7C2EA78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3:54:44.957" v="1040" actId="1076"/>
          <ac:graphicFrameMkLst>
            <pc:docMk/>
            <pc:sldMk cId="623714488" sldId="381"/>
            <ac:graphicFrameMk id="14" creationId="{4C24A941-2520-47CE-B922-960D9142E492}"/>
          </ac:graphicFrameMkLst>
        </pc:graphicFrameChg>
        <pc:graphicFrameChg chg="add mod modGraphic">
          <ac:chgData name="Davina Szilvasy" userId="59fb472d-eed4-4f11-9686-c2c8db02a2cd" providerId="ADAL" clId="{8ADD5380-FD69-40E8-A71A-B55D9C2306CB}" dt="2018-11-12T13:55:25.681" v="1058" actId="1076"/>
          <ac:graphicFrameMkLst>
            <pc:docMk/>
            <pc:sldMk cId="623714488" sldId="381"/>
            <ac:graphicFrameMk id="15" creationId="{D994898E-1B9C-4A07-A244-11E71D2BF31D}"/>
          </ac:graphicFrameMkLst>
        </pc:graphicFrameChg>
      </pc:sldChg>
      <pc:sldChg chg="modSp add">
        <pc:chgData name="Davina Szilvasy" userId="59fb472d-eed4-4f11-9686-c2c8db02a2cd" providerId="ADAL" clId="{8ADD5380-FD69-40E8-A71A-B55D9C2306CB}" dt="2018-11-12T14:01:53.280" v="1112" actId="208"/>
        <pc:sldMkLst>
          <pc:docMk/>
          <pc:sldMk cId="229118528" sldId="382"/>
        </pc:sldMkLst>
        <pc:spChg chg="mod">
          <ac:chgData name="Davina Szilvasy" userId="59fb472d-eed4-4f11-9686-c2c8db02a2cd" providerId="ADAL" clId="{8ADD5380-FD69-40E8-A71A-B55D9C2306CB}" dt="2018-11-12T14:01:25.394" v="1104" actId="208"/>
          <ac:spMkLst>
            <pc:docMk/>
            <pc:sldMk cId="229118528" sldId="382"/>
            <ac:spMk id="16" creationId="{736E4536-B724-4D5F-BDCD-C24534F5D513}"/>
          </ac:spMkLst>
        </pc:spChg>
        <pc:spChg chg="mod">
          <ac:chgData name="Davina Szilvasy" userId="59fb472d-eed4-4f11-9686-c2c8db02a2cd" providerId="ADAL" clId="{8ADD5380-FD69-40E8-A71A-B55D9C2306CB}" dt="2018-11-12T14:01:32.801" v="1106" actId="208"/>
          <ac:spMkLst>
            <pc:docMk/>
            <pc:sldMk cId="229118528" sldId="382"/>
            <ac:spMk id="17" creationId="{E9E5FBF9-9C6D-4FE4-8658-B0EC93378468}"/>
          </ac:spMkLst>
        </pc:spChg>
        <pc:spChg chg="mod">
          <ac:chgData name="Davina Szilvasy" userId="59fb472d-eed4-4f11-9686-c2c8db02a2cd" providerId="ADAL" clId="{8ADD5380-FD69-40E8-A71A-B55D9C2306CB}" dt="2018-11-12T14:01:11.382" v="1102"/>
          <ac:spMkLst>
            <pc:docMk/>
            <pc:sldMk cId="229118528" sldId="382"/>
            <ac:spMk id="19" creationId="{5252A847-DE45-4FA3-A1F8-EEBEB845FF8E}"/>
          </ac:spMkLst>
        </pc:spChg>
        <pc:spChg chg="mod">
          <ac:chgData name="Davina Szilvasy" userId="59fb472d-eed4-4f11-9686-c2c8db02a2cd" providerId="ADAL" clId="{8ADD5380-FD69-40E8-A71A-B55D9C2306CB}" dt="2018-11-12T14:01:41.674" v="1108" actId="208"/>
          <ac:spMkLst>
            <pc:docMk/>
            <pc:sldMk cId="229118528" sldId="382"/>
            <ac:spMk id="20" creationId="{5FB73484-C907-4997-9746-9133BD8793FE}"/>
          </ac:spMkLst>
        </pc:spChg>
        <pc:spChg chg="mod">
          <ac:chgData name="Davina Szilvasy" userId="59fb472d-eed4-4f11-9686-c2c8db02a2cd" providerId="ADAL" clId="{8ADD5380-FD69-40E8-A71A-B55D9C2306CB}" dt="2018-11-12T14:01:47.792" v="1110" actId="208"/>
          <ac:spMkLst>
            <pc:docMk/>
            <pc:sldMk cId="229118528" sldId="382"/>
            <ac:spMk id="21" creationId="{876C46C9-1D30-4231-BFA1-2851ADB9E63E}"/>
          </ac:spMkLst>
        </pc:spChg>
        <pc:spChg chg="mod">
          <ac:chgData name="Davina Szilvasy" userId="59fb472d-eed4-4f11-9686-c2c8db02a2cd" providerId="ADAL" clId="{8ADD5380-FD69-40E8-A71A-B55D9C2306CB}" dt="2018-11-12T14:01:53.280" v="1112" actId="208"/>
          <ac:spMkLst>
            <pc:docMk/>
            <pc:sldMk cId="229118528" sldId="382"/>
            <ac:spMk id="22" creationId="{FCB2621F-2FEE-4AE9-A3D7-97477B265FD3}"/>
          </ac:spMkLst>
        </pc:spChg>
      </pc:sldChg>
      <pc:sldChg chg="modSp add">
        <pc:chgData name="Davina Szilvasy" userId="59fb472d-eed4-4f11-9686-c2c8db02a2cd" providerId="ADAL" clId="{8ADD5380-FD69-40E8-A71A-B55D9C2306CB}" dt="2018-11-12T14:06:28.283" v="1130" actId="20577"/>
        <pc:sldMkLst>
          <pc:docMk/>
          <pc:sldMk cId="558461439" sldId="383"/>
        </pc:sldMkLst>
        <pc:spChg chg="mod">
          <ac:chgData name="Davina Szilvasy" userId="59fb472d-eed4-4f11-9686-c2c8db02a2cd" providerId="ADAL" clId="{8ADD5380-FD69-40E8-A71A-B55D9C2306CB}" dt="2018-11-12T14:06:28.283" v="1130" actId="20577"/>
          <ac:spMkLst>
            <pc:docMk/>
            <pc:sldMk cId="558461439" sldId="383"/>
            <ac:spMk id="19" creationId="{5252A847-DE45-4FA3-A1F8-EEBEB845FF8E}"/>
          </ac:spMkLst>
        </pc:spChg>
      </pc:sldChg>
    </pc:docChg>
  </pc:docChgLst>
  <pc:docChgLst>
    <pc:chgData name="Ashleigh Sobol" userId="8430f2a2-602f-4dde-a79b-412efd9dd8bf" providerId="ADAL" clId="{945C51C1-2AFD-4D2A-8B01-38125315A474}"/>
    <pc:docChg chg="modSld">
      <pc:chgData name="Ashleigh Sobol" userId="8430f2a2-602f-4dde-a79b-412efd9dd8bf" providerId="ADAL" clId="{945C51C1-2AFD-4D2A-8B01-38125315A474}" dt="2018-11-06T09:07:31.625" v="0"/>
      <pc:docMkLst>
        <pc:docMk/>
      </pc:docMkLst>
      <pc:sldChg chg="modSp">
        <pc:chgData name="Ashleigh Sobol" userId="8430f2a2-602f-4dde-a79b-412efd9dd8bf" providerId="ADAL" clId="{945C51C1-2AFD-4D2A-8B01-38125315A474}" dt="2018-11-06T09:07:31.625" v="0"/>
        <pc:sldMkLst>
          <pc:docMk/>
          <pc:sldMk cId="2637481266" sldId="256"/>
        </pc:sldMkLst>
        <pc:spChg chg="mod">
          <ac:chgData name="Ashleigh Sobol" userId="8430f2a2-602f-4dde-a79b-412efd9dd8bf" providerId="ADAL" clId="{945C51C1-2AFD-4D2A-8B01-38125315A474}" dt="2018-11-06T09:07:31.625" v="0"/>
          <ac:spMkLst>
            <pc:docMk/>
            <pc:sldMk cId="2637481266" sldId="256"/>
            <ac:spMk id="7" creationId="{277FDC6C-B99A-4ED8-B341-A52126824B67}"/>
          </ac:spMkLst>
        </pc:spChg>
      </pc:sldChg>
      <pc:sldChg chg="modSp">
        <pc:chgData name="Ashleigh Sobol" userId="8430f2a2-602f-4dde-a79b-412efd9dd8bf" providerId="ADAL" clId="{945C51C1-2AFD-4D2A-8B01-38125315A474}" dt="2018-11-06T09:07:31.625" v="0"/>
        <pc:sldMkLst>
          <pc:docMk/>
          <pc:sldMk cId="636014570" sldId="314"/>
        </pc:sldMkLst>
        <pc:spChg chg="mod">
          <ac:chgData name="Ashleigh Sobol" userId="8430f2a2-602f-4dde-a79b-412efd9dd8bf" providerId="ADAL" clId="{945C51C1-2AFD-4D2A-8B01-38125315A474}" dt="2018-11-06T09:07:31.625" v="0"/>
          <ac:spMkLst>
            <pc:docMk/>
            <pc:sldMk cId="636014570" sldId="314"/>
            <ac:spMk id="7" creationId="{84B107DC-B90C-4A45-B422-BA8DE29C255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B31300A9-E3C5-4701-8EF1-45ED088A04DD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36360" y="6454317"/>
            <a:chExt cx="1231337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xmlns="" id="{0F18B4CD-798D-4EA5-92CF-7A4BB6DD9812}"/>
                </a:ext>
              </a:extLst>
            </p:cNvPr>
            <p:cNvSpPr txBox="1"/>
            <p:nvPr/>
          </p:nvSpPr>
          <p:spPr>
            <a:xfrm>
              <a:off x="36360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xmlns="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6 – Autumn Block 4 – Position and Direction</a:t>
            </a:r>
            <a: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/>
            </a:r>
            <a:br>
              <a:rPr lang="en-GB" sz="16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52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The First Quadrant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218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Match the diagram to the coordinates.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xmlns="" id="{550E899A-36AC-4103-B370-0A8E3D4F11BE}"/>
              </a:ext>
            </a:extLst>
          </p:cNvPr>
          <p:cNvSpPr/>
          <p:nvPr/>
        </p:nvSpPr>
        <p:spPr>
          <a:xfrm>
            <a:off x="1133737" y="5346524"/>
            <a:ext cx="2775323" cy="53425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xmlns="" id="{E709258D-48D2-49E7-9C7C-6F3D900017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005489"/>
              </p:ext>
            </p:extLst>
          </p:nvPr>
        </p:nvGraphicFramePr>
        <p:xfrm>
          <a:off x="1123032" y="5439412"/>
          <a:ext cx="2750244" cy="348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7561">
                  <a:extLst>
                    <a:ext uri="{9D8B030D-6E8A-4147-A177-3AD203B41FA5}">
                      <a16:colId xmlns:a16="http://schemas.microsoft.com/office/drawing/2014/main" xmlns="" val="3779482808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1423613197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1749544903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2279831991"/>
                    </a:ext>
                  </a:extLst>
                </a:gridCol>
              </a:tblGrid>
              <a:tr h="34848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(1, 1)  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(5, 1)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(5, 5)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(1, 5)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58920753"/>
                  </a:ext>
                </a:extLst>
              </a:tr>
            </a:tbl>
          </a:graphicData>
        </a:graphic>
      </p:graphicFrame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344FB346-7472-4C54-927C-05ED74BF0357}"/>
              </a:ext>
            </a:extLst>
          </p:cNvPr>
          <p:cNvSpPr/>
          <p:nvPr/>
        </p:nvSpPr>
        <p:spPr>
          <a:xfrm>
            <a:off x="5313363" y="5346524"/>
            <a:ext cx="2775323" cy="53425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310EB2C8-F6DD-4086-9075-C8BABF549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54518"/>
              </p:ext>
            </p:extLst>
          </p:nvPr>
        </p:nvGraphicFramePr>
        <p:xfrm>
          <a:off x="5313363" y="5439412"/>
          <a:ext cx="2750244" cy="348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7561">
                  <a:extLst>
                    <a:ext uri="{9D8B030D-6E8A-4147-A177-3AD203B41FA5}">
                      <a16:colId xmlns:a16="http://schemas.microsoft.com/office/drawing/2014/main" xmlns="" val="3779482808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1423613197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2279831991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2455791029"/>
                    </a:ext>
                  </a:extLst>
                </a:gridCol>
              </a:tblGrid>
              <a:tr h="34848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(3, 2)  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(3, 8)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(9, 2)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(9, 8)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58920753"/>
                  </a:ext>
                </a:extLst>
              </a:tr>
            </a:tbl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2FCB430-88DD-4908-9346-84FF8CF5BDC0}"/>
              </a:ext>
            </a:extLst>
          </p:cNvPr>
          <p:cNvSpPr txBox="1"/>
          <p:nvPr/>
        </p:nvSpPr>
        <p:spPr>
          <a:xfrm>
            <a:off x="668506" y="5403552"/>
            <a:ext cx="547422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B2E62D3E-4037-4CE8-9DF0-C54DF4972143}"/>
              </a:ext>
            </a:extLst>
          </p:cNvPr>
          <p:cNvSpPr txBox="1"/>
          <p:nvPr/>
        </p:nvSpPr>
        <p:spPr>
          <a:xfrm>
            <a:off x="4878659" y="5403552"/>
            <a:ext cx="547422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B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xmlns="" id="{422A2847-1A5A-42C3-B751-754BA36D0B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430882"/>
              </p:ext>
            </p:extLst>
          </p:nvPr>
        </p:nvGraphicFramePr>
        <p:xfrm>
          <a:off x="996065" y="1675728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xmlns="" id="{77606369-98B9-456F-8E71-83511D1AD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495265"/>
              </p:ext>
            </p:extLst>
          </p:nvPr>
        </p:nvGraphicFramePr>
        <p:xfrm>
          <a:off x="517519" y="149077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xmlns="" id="{EEE9B83E-8E2B-49B0-B39A-FF43066DD1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261754"/>
              </p:ext>
            </p:extLst>
          </p:nvPr>
        </p:nvGraphicFramePr>
        <p:xfrm>
          <a:off x="836621" y="482987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34" name="Isosceles Triangle 33">
            <a:extLst>
              <a:ext uri="{FF2B5EF4-FFF2-40B4-BE49-F238E27FC236}">
                <a16:creationId xmlns:a16="http://schemas.microsoft.com/office/drawing/2014/main" xmlns="" id="{C6456C3D-58D9-4E3B-9C0C-306687A77A6C}"/>
              </a:ext>
            </a:extLst>
          </p:cNvPr>
          <p:cNvSpPr/>
          <p:nvPr/>
        </p:nvSpPr>
        <p:spPr>
          <a:xfrm rot="5400000">
            <a:off x="4063518" y="4680855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xmlns="" id="{28779AE7-3142-437A-9483-17A1D14211FE}"/>
              </a:ext>
            </a:extLst>
          </p:cNvPr>
          <p:cNvSpPr/>
          <p:nvPr/>
        </p:nvSpPr>
        <p:spPr>
          <a:xfrm>
            <a:off x="939966" y="157638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75583ED2-6FAA-42BC-9DB9-DC9B33D74C10}"/>
              </a:ext>
            </a:extLst>
          </p:cNvPr>
          <p:cNvSpPr txBox="1"/>
          <p:nvPr/>
        </p:nvSpPr>
        <p:spPr>
          <a:xfrm>
            <a:off x="4098900" y="4471421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F49958D0-77F9-4DCA-99D5-F6D2FE5E1BDB}"/>
              </a:ext>
            </a:extLst>
          </p:cNvPr>
          <p:cNvSpPr txBox="1"/>
          <p:nvPr/>
        </p:nvSpPr>
        <p:spPr>
          <a:xfrm>
            <a:off x="711529" y="1083219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xmlns="" id="{09B3F0D6-9141-4B7C-802B-CEA35F5D7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776500"/>
              </p:ext>
            </p:extLst>
          </p:nvPr>
        </p:nvGraphicFramePr>
        <p:xfrm>
          <a:off x="5158446" y="1665097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xmlns="" id="{E47A9223-C195-43DA-BF17-064C16F850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816584"/>
              </p:ext>
            </p:extLst>
          </p:nvPr>
        </p:nvGraphicFramePr>
        <p:xfrm>
          <a:off x="4711465" y="149077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xmlns="" id="{8BF7DD7C-8536-42DE-BEDF-E90FDA8AD6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742491"/>
              </p:ext>
            </p:extLst>
          </p:nvPr>
        </p:nvGraphicFramePr>
        <p:xfrm>
          <a:off x="5006274" y="482987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47" name="Isosceles Triangle 46">
            <a:extLst>
              <a:ext uri="{FF2B5EF4-FFF2-40B4-BE49-F238E27FC236}">
                <a16:creationId xmlns:a16="http://schemas.microsoft.com/office/drawing/2014/main" xmlns="" id="{3FBB1743-7CC3-4901-87B7-3F0CE59E58B2}"/>
              </a:ext>
            </a:extLst>
          </p:cNvPr>
          <p:cNvSpPr/>
          <p:nvPr/>
        </p:nvSpPr>
        <p:spPr>
          <a:xfrm rot="5400000">
            <a:off x="8225921" y="4670224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48" name="Isosceles Triangle 47">
            <a:extLst>
              <a:ext uri="{FF2B5EF4-FFF2-40B4-BE49-F238E27FC236}">
                <a16:creationId xmlns:a16="http://schemas.microsoft.com/office/drawing/2014/main" xmlns="" id="{CC12A8A2-C481-4E79-BF58-BD35B158EA71}"/>
              </a:ext>
            </a:extLst>
          </p:cNvPr>
          <p:cNvSpPr/>
          <p:nvPr/>
        </p:nvSpPr>
        <p:spPr>
          <a:xfrm>
            <a:off x="5102373" y="1565751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CB86B0B1-D716-4738-9436-5228D06FD93E}"/>
              </a:ext>
            </a:extLst>
          </p:cNvPr>
          <p:cNvSpPr txBox="1"/>
          <p:nvPr/>
        </p:nvSpPr>
        <p:spPr>
          <a:xfrm>
            <a:off x="8309428" y="4460790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132EACAE-4462-403A-9F19-BA823BC425A7}"/>
              </a:ext>
            </a:extLst>
          </p:cNvPr>
          <p:cNvSpPr txBox="1"/>
          <p:nvPr/>
        </p:nvSpPr>
        <p:spPr>
          <a:xfrm>
            <a:off x="4864309" y="1072588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769AF2F2-F468-4635-8E45-D90C4829DD4F}"/>
              </a:ext>
            </a:extLst>
          </p:cNvPr>
          <p:cNvCxnSpPr/>
          <p:nvPr/>
        </p:nvCxnSpPr>
        <p:spPr>
          <a:xfrm flipV="1">
            <a:off x="5473612" y="3157084"/>
            <a:ext cx="0" cy="1303706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xmlns="" id="{C0944EBD-757B-4FD0-89D6-86FB6746680C}"/>
              </a:ext>
            </a:extLst>
          </p:cNvPr>
          <p:cNvCxnSpPr/>
          <p:nvPr/>
        </p:nvCxnSpPr>
        <p:spPr>
          <a:xfrm flipV="1">
            <a:off x="6684791" y="3167715"/>
            <a:ext cx="0" cy="1303706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xmlns="" id="{D1B51F45-B3C7-40DD-84F4-16BDEF8EB995}"/>
              </a:ext>
            </a:extLst>
          </p:cNvPr>
          <p:cNvCxnSpPr>
            <a:cxnSpLocks/>
          </p:cNvCxnSpPr>
          <p:nvPr/>
        </p:nvCxnSpPr>
        <p:spPr>
          <a:xfrm rot="5400000" flipV="1">
            <a:off x="6076796" y="2530847"/>
            <a:ext cx="0" cy="1303706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xmlns="" id="{08D6F57A-2944-490E-A9D6-A317F77EC4C8}"/>
              </a:ext>
            </a:extLst>
          </p:cNvPr>
          <p:cNvCxnSpPr>
            <a:cxnSpLocks/>
          </p:cNvCxnSpPr>
          <p:nvPr/>
        </p:nvCxnSpPr>
        <p:spPr>
          <a:xfrm rot="5400000" flipV="1">
            <a:off x="6084821" y="3799777"/>
            <a:ext cx="0" cy="1303706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F31FD33D-D237-4C81-899A-A399B0ACBB98}"/>
              </a:ext>
            </a:extLst>
          </p:cNvPr>
          <p:cNvSpPr/>
          <p:nvPr/>
        </p:nvSpPr>
        <p:spPr>
          <a:xfrm>
            <a:off x="5395035" y="3094606"/>
            <a:ext cx="162056" cy="16205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BF8BCDD6-1E75-4596-812D-8923E20B4202}"/>
              </a:ext>
            </a:extLst>
          </p:cNvPr>
          <p:cNvSpPr/>
          <p:nvPr/>
        </p:nvSpPr>
        <p:spPr>
          <a:xfrm>
            <a:off x="6606213" y="3102629"/>
            <a:ext cx="162056" cy="16205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5C1C12B1-9038-4B41-9D93-68B03823D98A}"/>
              </a:ext>
            </a:extLst>
          </p:cNvPr>
          <p:cNvSpPr/>
          <p:nvPr/>
        </p:nvSpPr>
        <p:spPr>
          <a:xfrm>
            <a:off x="6614233" y="4371557"/>
            <a:ext cx="162056" cy="16205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50CA00F2-3165-43D2-A980-2628E5C582EB}"/>
              </a:ext>
            </a:extLst>
          </p:cNvPr>
          <p:cNvSpPr/>
          <p:nvPr/>
        </p:nvSpPr>
        <p:spPr>
          <a:xfrm>
            <a:off x="5399847" y="4369956"/>
            <a:ext cx="162056" cy="16205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xmlns="" id="{807A49C7-6CBE-4E1D-9000-18BBF6BC164B}"/>
              </a:ext>
            </a:extLst>
          </p:cNvPr>
          <p:cNvCxnSpPr>
            <a:cxnSpLocks/>
          </p:cNvCxnSpPr>
          <p:nvPr/>
        </p:nvCxnSpPr>
        <p:spPr>
          <a:xfrm>
            <a:off x="1919743" y="2233231"/>
            <a:ext cx="183411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xmlns="" id="{67FB1822-B349-41B7-A857-259933B9CED3}"/>
              </a:ext>
            </a:extLst>
          </p:cNvPr>
          <p:cNvCxnSpPr>
            <a:cxnSpLocks/>
          </p:cNvCxnSpPr>
          <p:nvPr/>
        </p:nvCxnSpPr>
        <p:spPr>
          <a:xfrm>
            <a:off x="1919743" y="4132392"/>
            <a:ext cx="183411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xmlns="" id="{D12A9461-CE9C-47FD-927A-018F7292C380}"/>
              </a:ext>
            </a:extLst>
          </p:cNvPr>
          <p:cNvCxnSpPr>
            <a:cxnSpLocks/>
          </p:cNvCxnSpPr>
          <p:nvPr/>
        </p:nvCxnSpPr>
        <p:spPr>
          <a:xfrm rot="5400000">
            <a:off x="1013365" y="3187516"/>
            <a:ext cx="183411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xmlns="" id="{D8FC0E0A-09E0-4E2B-BF5E-4C1EB5960113}"/>
              </a:ext>
            </a:extLst>
          </p:cNvPr>
          <p:cNvCxnSpPr>
            <a:cxnSpLocks/>
          </p:cNvCxnSpPr>
          <p:nvPr/>
        </p:nvCxnSpPr>
        <p:spPr>
          <a:xfrm rot="5400000">
            <a:off x="2830935" y="3185916"/>
            <a:ext cx="183411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10C0CA9A-4E5C-4225-9F5F-443D644572B7}"/>
              </a:ext>
            </a:extLst>
          </p:cNvPr>
          <p:cNvSpPr/>
          <p:nvPr/>
        </p:nvSpPr>
        <p:spPr>
          <a:xfrm>
            <a:off x="1841704" y="2159350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58C1356F-AD5F-449D-BE0D-142851A838AC}"/>
              </a:ext>
            </a:extLst>
          </p:cNvPr>
          <p:cNvSpPr/>
          <p:nvPr/>
        </p:nvSpPr>
        <p:spPr>
          <a:xfrm>
            <a:off x="3659269" y="2167379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948BF2B2-3A43-4C2E-AE87-3D34C279DEDE}"/>
              </a:ext>
            </a:extLst>
          </p:cNvPr>
          <p:cNvSpPr/>
          <p:nvPr/>
        </p:nvSpPr>
        <p:spPr>
          <a:xfrm>
            <a:off x="3657665" y="4052320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A7BC5DFE-E6A9-429A-8AD2-E85CC149CA73}"/>
              </a:ext>
            </a:extLst>
          </p:cNvPr>
          <p:cNvSpPr/>
          <p:nvPr/>
        </p:nvSpPr>
        <p:spPr>
          <a:xfrm>
            <a:off x="1846516" y="4060345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Match the diagram to the coordinates.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xmlns="" id="{550E899A-36AC-4103-B370-0A8E3D4F11BE}"/>
              </a:ext>
            </a:extLst>
          </p:cNvPr>
          <p:cNvSpPr/>
          <p:nvPr/>
        </p:nvSpPr>
        <p:spPr>
          <a:xfrm>
            <a:off x="1133737" y="5346524"/>
            <a:ext cx="2775323" cy="53425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xmlns="" id="{E709258D-48D2-49E7-9C7C-6F3D900017E3}"/>
              </a:ext>
            </a:extLst>
          </p:cNvPr>
          <p:cNvGraphicFramePr>
            <a:graphicFrameLocks noGrp="1"/>
          </p:cNvGraphicFramePr>
          <p:nvPr/>
        </p:nvGraphicFramePr>
        <p:xfrm>
          <a:off x="1123032" y="5439412"/>
          <a:ext cx="2750244" cy="348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7561">
                  <a:extLst>
                    <a:ext uri="{9D8B030D-6E8A-4147-A177-3AD203B41FA5}">
                      <a16:colId xmlns:a16="http://schemas.microsoft.com/office/drawing/2014/main" xmlns="" val="3779482808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1423613197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1749544903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2279831991"/>
                    </a:ext>
                  </a:extLst>
                </a:gridCol>
              </a:tblGrid>
              <a:tr h="34848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(1, 1)  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(5, 1)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(5, 5)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(1, 5)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58920753"/>
                  </a:ext>
                </a:extLst>
              </a:tr>
            </a:tbl>
          </a:graphicData>
        </a:graphic>
      </p:graphicFrame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344FB346-7472-4C54-927C-05ED74BF0357}"/>
              </a:ext>
            </a:extLst>
          </p:cNvPr>
          <p:cNvSpPr/>
          <p:nvPr/>
        </p:nvSpPr>
        <p:spPr>
          <a:xfrm>
            <a:off x="5313363" y="5346524"/>
            <a:ext cx="2775323" cy="53425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xmlns="" id="{310EB2C8-F6DD-4086-9075-C8BABF5490C1}"/>
              </a:ext>
            </a:extLst>
          </p:cNvPr>
          <p:cNvGraphicFramePr>
            <a:graphicFrameLocks noGrp="1"/>
          </p:cNvGraphicFramePr>
          <p:nvPr/>
        </p:nvGraphicFramePr>
        <p:xfrm>
          <a:off x="5313363" y="5439412"/>
          <a:ext cx="2750244" cy="348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7561">
                  <a:extLst>
                    <a:ext uri="{9D8B030D-6E8A-4147-A177-3AD203B41FA5}">
                      <a16:colId xmlns:a16="http://schemas.microsoft.com/office/drawing/2014/main" xmlns="" val="3779482808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1423613197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2279831991"/>
                    </a:ext>
                  </a:extLst>
                </a:gridCol>
                <a:gridCol w="687561">
                  <a:extLst>
                    <a:ext uri="{9D8B030D-6E8A-4147-A177-3AD203B41FA5}">
                      <a16:colId xmlns:a16="http://schemas.microsoft.com/office/drawing/2014/main" xmlns="" val="2455791029"/>
                    </a:ext>
                  </a:extLst>
                </a:gridCol>
              </a:tblGrid>
              <a:tr h="34848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(3, 2)  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(3, 8)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(9, 2)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(9, 8)</a:t>
                      </a:r>
                    </a:p>
                  </a:txBody>
                  <a:tcPr marL="100584" marR="100584" marT="55321" marB="55321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58920753"/>
                  </a:ext>
                </a:extLst>
              </a:tr>
            </a:tbl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12FCB430-88DD-4908-9346-84FF8CF5BDC0}"/>
              </a:ext>
            </a:extLst>
          </p:cNvPr>
          <p:cNvSpPr txBox="1"/>
          <p:nvPr/>
        </p:nvSpPr>
        <p:spPr>
          <a:xfrm>
            <a:off x="668506" y="5403552"/>
            <a:ext cx="547422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B2E62D3E-4037-4CE8-9DF0-C54DF4972143}"/>
              </a:ext>
            </a:extLst>
          </p:cNvPr>
          <p:cNvSpPr txBox="1"/>
          <p:nvPr/>
        </p:nvSpPr>
        <p:spPr>
          <a:xfrm>
            <a:off x="4878659" y="5403552"/>
            <a:ext cx="547422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B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xmlns="" id="{422A2847-1A5A-42C3-B751-754BA36D0BFE}"/>
              </a:ext>
            </a:extLst>
          </p:cNvPr>
          <p:cNvGraphicFramePr>
            <a:graphicFrameLocks noGrp="1"/>
          </p:cNvGraphicFramePr>
          <p:nvPr/>
        </p:nvGraphicFramePr>
        <p:xfrm>
          <a:off x="996065" y="1675728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xmlns="" id="{77606369-98B9-456F-8E71-83511D1ADB40}"/>
              </a:ext>
            </a:extLst>
          </p:cNvPr>
          <p:cNvGraphicFramePr>
            <a:graphicFrameLocks noGrp="1"/>
          </p:cNvGraphicFramePr>
          <p:nvPr/>
        </p:nvGraphicFramePr>
        <p:xfrm>
          <a:off x="517519" y="149077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xmlns="" id="{EEE9B83E-8E2B-49B0-B39A-FF43066DD1A4}"/>
              </a:ext>
            </a:extLst>
          </p:cNvPr>
          <p:cNvGraphicFramePr>
            <a:graphicFrameLocks noGrp="1"/>
          </p:cNvGraphicFramePr>
          <p:nvPr/>
        </p:nvGraphicFramePr>
        <p:xfrm>
          <a:off x="836621" y="482987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34" name="Isosceles Triangle 33">
            <a:extLst>
              <a:ext uri="{FF2B5EF4-FFF2-40B4-BE49-F238E27FC236}">
                <a16:creationId xmlns:a16="http://schemas.microsoft.com/office/drawing/2014/main" xmlns="" id="{C6456C3D-58D9-4E3B-9C0C-306687A77A6C}"/>
              </a:ext>
            </a:extLst>
          </p:cNvPr>
          <p:cNvSpPr/>
          <p:nvPr/>
        </p:nvSpPr>
        <p:spPr>
          <a:xfrm rot="5400000">
            <a:off x="4063518" y="4680855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xmlns="" id="{28779AE7-3142-437A-9483-17A1D14211FE}"/>
              </a:ext>
            </a:extLst>
          </p:cNvPr>
          <p:cNvSpPr/>
          <p:nvPr/>
        </p:nvSpPr>
        <p:spPr>
          <a:xfrm>
            <a:off x="939966" y="157638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75583ED2-6FAA-42BC-9DB9-DC9B33D74C10}"/>
              </a:ext>
            </a:extLst>
          </p:cNvPr>
          <p:cNvSpPr txBox="1"/>
          <p:nvPr/>
        </p:nvSpPr>
        <p:spPr>
          <a:xfrm>
            <a:off x="4098900" y="4471421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F49958D0-77F9-4DCA-99D5-F6D2FE5E1BDB}"/>
              </a:ext>
            </a:extLst>
          </p:cNvPr>
          <p:cNvSpPr txBox="1"/>
          <p:nvPr/>
        </p:nvSpPr>
        <p:spPr>
          <a:xfrm>
            <a:off x="711529" y="1083219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xmlns="" id="{09B3F0D6-9141-4B7C-802B-CEA35F5D7F57}"/>
              </a:ext>
            </a:extLst>
          </p:cNvPr>
          <p:cNvGraphicFramePr>
            <a:graphicFrameLocks noGrp="1"/>
          </p:cNvGraphicFramePr>
          <p:nvPr/>
        </p:nvGraphicFramePr>
        <p:xfrm>
          <a:off x="5158446" y="1665097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xmlns="" id="{E47A9223-C195-43DA-BF17-064C16F85054}"/>
              </a:ext>
            </a:extLst>
          </p:cNvPr>
          <p:cNvGraphicFramePr>
            <a:graphicFrameLocks noGrp="1"/>
          </p:cNvGraphicFramePr>
          <p:nvPr/>
        </p:nvGraphicFramePr>
        <p:xfrm>
          <a:off x="4711465" y="149077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xmlns="" id="{8BF7DD7C-8536-42DE-BEDF-E90FDA8AD6E5}"/>
              </a:ext>
            </a:extLst>
          </p:cNvPr>
          <p:cNvGraphicFramePr>
            <a:graphicFrameLocks noGrp="1"/>
          </p:cNvGraphicFramePr>
          <p:nvPr/>
        </p:nvGraphicFramePr>
        <p:xfrm>
          <a:off x="5006274" y="482987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47" name="Isosceles Triangle 46">
            <a:extLst>
              <a:ext uri="{FF2B5EF4-FFF2-40B4-BE49-F238E27FC236}">
                <a16:creationId xmlns:a16="http://schemas.microsoft.com/office/drawing/2014/main" xmlns="" id="{3FBB1743-7CC3-4901-87B7-3F0CE59E58B2}"/>
              </a:ext>
            </a:extLst>
          </p:cNvPr>
          <p:cNvSpPr/>
          <p:nvPr/>
        </p:nvSpPr>
        <p:spPr>
          <a:xfrm rot="5400000">
            <a:off x="8225921" y="4670224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48" name="Isosceles Triangle 47">
            <a:extLst>
              <a:ext uri="{FF2B5EF4-FFF2-40B4-BE49-F238E27FC236}">
                <a16:creationId xmlns:a16="http://schemas.microsoft.com/office/drawing/2014/main" xmlns="" id="{CC12A8A2-C481-4E79-BF58-BD35B158EA71}"/>
              </a:ext>
            </a:extLst>
          </p:cNvPr>
          <p:cNvSpPr/>
          <p:nvPr/>
        </p:nvSpPr>
        <p:spPr>
          <a:xfrm>
            <a:off x="5102373" y="1565751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CB86B0B1-D716-4738-9436-5228D06FD93E}"/>
              </a:ext>
            </a:extLst>
          </p:cNvPr>
          <p:cNvSpPr txBox="1"/>
          <p:nvPr/>
        </p:nvSpPr>
        <p:spPr>
          <a:xfrm>
            <a:off x="8309428" y="4460790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132EACAE-4462-403A-9F19-BA823BC425A7}"/>
              </a:ext>
            </a:extLst>
          </p:cNvPr>
          <p:cNvSpPr txBox="1"/>
          <p:nvPr/>
        </p:nvSpPr>
        <p:spPr>
          <a:xfrm>
            <a:off x="4864309" y="1072588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769AF2F2-F468-4635-8E45-D90C4829DD4F}"/>
              </a:ext>
            </a:extLst>
          </p:cNvPr>
          <p:cNvCxnSpPr/>
          <p:nvPr/>
        </p:nvCxnSpPr>
        <p:spPr>
          <a:xfrm flipV="1">
            <a:off x="5473612" y="3157084"/>
            <a:ext cx="0" cy="1303706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xmlns="" id="{C0944EBD-757B-4FD0-89D6-86FB6746680C}"/>
              </a:ext>
            </a:extLst>
          </p:cNvPr>
          <p:cNvCxnSpPr/>
          <p:nvPr/>
        </p:nvCxnSpPr>
        <p:spPr>
          <a:xfrm flipV="1">
            <a:off x="6684791" y="3167715"/>
            <a:ext cx="0" cy="1303706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xmlns="" id="{D1B51F45-B3C7-40DD-84F4-16BDEF8EB995}"/>
              </a:ext>
            </a:extLst>
          </p:cNvPr>
          <p:cNvCxnSpPr>
            <a:cxnSpLocks/>
          </p:cNvCxnSpPr>
          <p:nvPr/>
        </p:nvCxnSpPr>
        <p:spPr>
          <a:xfrm rot="5400000" flipV="1">
            <a:off x="6076796" y="2530847"/>
            <a:ext cx="0" cy="1303706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xmlns="" id="{08D6F57A-2944-490E-A9D6-A317F77EC4C8}"/>
              </a:ext>
            </a:extLst>
          </p:cNvPr>
          <p:cNvCxnSpPr>
            <a:cxnSpLocks/>
          </p:cNvCxnSpPr>
          <p:nvPr/>
        </p:nvCxnSpPr>
        <p:spPr>
          <a:xfrm rot="5400000" flipV="1">
            <a:off x="6084821" y="3799777"/>
            <a:ext cx="0" cy="1303706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F31FD33D-D237-4C81-899A-A399B0ACBB98}"/>
              </a:ext>
            </a:extLst>
          </p:cNvPr>
          <p:cNvSpPr/>
          <p:nvPr/>
        </p:nvSpPr>
        <p:spPr>
          <a:xfrm>
            <a:off x="5395035" y="3094606"/>
            <a:ext cx="162056" cy="16205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BF8BCDD6-1E75-4596-812D-8923E20B4202}"/>
              </a:ext>
            </a:extLst>
          </p:cNvPr>
          <p:cNvSpPr/>
          <p:nvPr/>
        </p:nvSpPr>
        <p:spPr>
          <a:xfrm>
            <a:off x="6606213" y="3102629"/>
            <a:ext cx="162056" cy="16205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5C1C12B1-9038-4B41-9D93-68B03823D98A}"/>
              </a:ext>
            </a:extLst>
          </p:cNvPr>
          <p:cNvSpPr/>
          <p:nvPr/>
        </p:nvSpPr>
        <p:spPr>
          <a:xfrm>
            <a:off x="6614233" y="4371557"/>
            <a:ext cx="162056" cy="16205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50CA00F2-3165-43D2-A980-2628E5C582EB}"/>
              </a:ext>
            </a:extLst>
          </p:cNvPr>
          <p:cNvSpPr/>
          <p:nvPr/>
        </p:nvSpPr>
        <p:spPr>
          <a:xfrm>
            <a:off x="5399847" y="4369956"/>
            <a:ext cx="162056" cy="162056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xmlns="" id="{67FB1822-B349-41B7-A857-259933B9CED3}"/>
              </a:ext>
            </a:extLst>
          </p:cNvPr>
          <p:cNvCxnSpPr>
            <a:cxnSpLocks/>
          </p:cNvCxnSpPr>
          <p:nvPr/>
        </p:nvCxnSpPr>
        <p:spPr>
          <a:xfrm>
            <a:off x="1919743" y="4132392"/>
            <a:ext cx="183411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xmlns="" id="{D12A9461-CE9C-47FD-927A-018F7292C380}"/>
              </a:ext>
            </a:extLst>
          </p:cNvPr>
          <p:cNvCxnSpPr>
            <a:cxnSpLocks/>
          </p:cNvCxnSpPr>
          <p:nvPr/>
        </p:nvCxnSpPr>
        <p:spPr>
          <a:xfrm rot="5400000">
            <a:off x="1013365" y="3187516"/>
            <a:ext cx="183411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xmlns="" id="{D8FC0E0A-09E0-4E2B-BF5E-4C1EB5960113}"/>
              </a:ext>
            </a:extLst>
          </p:cNvPr>
          <p:cNvCxnSpPr>
            <a:cxnSpLocks/>
          </p:cNvCxnSpPr>
          <p:nvPr/>
        </p:nvCxnSpPr>
        <p:spPr>
          <a:xfrm rot="5400000">
            <a:off x="2830935" y="3185916"/>
            <a:ext cx="183411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Oval 66">
            <a:extLst>
              <a:ext uri="{FF2B5EF4-FFF2-40B4-BE49-F238E27FC236}">
                <a16:creationId xmlns:a16="http://schemas.microsoft.com/office/drawing/2014/main" xmlns="" id="{10C0CA9A-4E5C-4225-9F5F-443D644572B7}"/>
              </a:ext>
            </a:extLst>
          </p:cNvPr>
          <p:cNvSpPr/>
          <p:nvPr/>
        </p:nvSpPr>
        <p:spPr>
          <a:xfrm>
            <a:off x="1841704" y="2159350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xmlns="" id="{58C1356F-AD5F-449D-BE0D-142851A838AC}"/>
              </a:ext>
            </a:extLst>
          </p:cNvPr>
          <p:cNvSpPr/>
          <p:nvPr/>
        </p:nvSpPr>
        <p:spPr>
          <a:xfrm>
            <a:off x="3659269" y="2167379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xmlns="" id="{948BF2B2-3A43-4C2E-AE87-3D34C279DEDE}"/>
              </a:ext>
            </a:extLst>
          </p:cNvPr>
          <p:cNvSpPr/>
          <p:nvPr/>
        </p:nvSpPr>
        <p:spPr>
          <a:xfrm>
            <a:off x="3657665" y="4052320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xmlns="" id="{A7BC5DFE-E6A9-429A-8AD2-E85CC149CA73}"/>
              </a:ext>
            </a:extLst>
          </p:cNvPr>
          <p:cNvSpPr/>
          <p:nvPr/>
        </p:nvSpPr>
        <p:spPr>
          <a:xfrm>
            <a:off x="1846516" y="4060345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xmlns="" id="{9DB31BE0-CDF8-4D4F-8177-FB88E72E6917}"/>
              </a:ext>
            </a:extLst>
          </p:cNvPr>
          <p:cNvCxnSpPr>
            <a:cxnSpLocks/>
          </p:cNvCxnSpPr>
          <p:nvPr/>
        </p:nvCxnSpPr>
        <p:spPr>
          <a:xfrm>
            <a:off x="1919743" y="2233231"/>
            <a:ext cx="183411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B8213D3-6731-44AF-BF35-85239F3BF90D}"/>
              </a:ext>
            </a:extLst>
          </p:cNvPr>
          <p:cNvSpPr txBox="1"/>
          <p:nvPr/>
        </p:nvSpPr>
        <p:spPr>
          <a:xfrm>
            <a:off x="5614243" y="3507937"/>
            <a:ext cx="925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A61B4245-1E2A-4777-BADC-640B2262489B}"/>
              </a:ext>
            </a:extLst>
          </p:cNvPr>
          <p:cNvSpPr txBox="1"/>
          <p:nvPr/>
        </p:nvSpPr>
        <p:spPr>
          <a:xfrm>
            <a:off x="2386275" y="2881166"/>
            <a:ext cx="925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5315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coordinates of the pentagon are: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A59ED8C3-BE68-44E3-ACB2-DEB16BE8097B}"/>
              </a:ext>
            </a:extLst>
          </p:cNvPr>
          <p:cNvGraphicFramePr>
            <a:graphicFrameLocks noGrp="1"/>
          </p:cNvGraphicFramePr>
          <p:nvPr/>
        </p:nvGraphicFramePr>
        <p:xfrm>
          <a:off x="1803690" y="1395750"/>
          <a:ext cx="5536620" cy="510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7324">
                  <a:extLst>
                    <a:ext uri="{9D8B030D-6E8A-4147-A177-3AD203B41FA5}">
                      <a16:colId xmlns:a16="http://schemas.microsoft.com/office/drawing/2014/main" xmlns="" val="3779482808"/>
                    </a:ext>
                  </a:extLst>
                </a:gridCol>
                <a:gridCol w="1107324">
                  <a:extLst>
                    <a:ext uri="{9D8B030D-6E8A-4147-A177-3AD203B41FA5}">
                      <a16:colId xmlns:a16="http://schemas.microsoft.com/office/drawing/2014/main" xmlns="" val="1423613197"/>
                    </a:ext>
                  </a:extLst>
                </a:gridCol>
                <a:gridCol w="1107324">
                  <a:extLst>
                    <a:ext uri="{9D8B030D-6E8A-4147-A177-3AD203B41FA5}">
                      <a16:colId xmlns:a16="http://schemas.microsoft.com/office/drawing/2014/main" xmlns="" val="1749544903"/>
                    </a:ext>
                  </a:extLst>
                </a:gridCol>
                <a:gridCol w="1107324">
                  <a:extLst>
                    <a:ext uri="{9D8B030D-6E8A-4147-A177-3AD203B41FA5}">
                      <a16:colId xmlns:a16="http://schemas.microsoft.com/office/drawing/2014/main" xmlns="" val="2279831991"/>
                    </a:ext>
                  </a:extLst>
                </a:gridCol>
                <a:gridCol w="1107324">
                  <a:extLst>
                    <a:ext uri="{9D8B030D-6E8A-4147-A177-3AD203B41FA5}">
                      <a16:colId xmlns:a16="http://schemas.microsoft.com/office/drawing/2014/main" xmlns="" val="2455791029"/>
                    </a:ext>
                  </a:extLst>
                </a:gridCol>
              </a:tblGrid>
              <a:tr h="510210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(3, 2)  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(8, 2)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(8, 5)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(5, 8)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(3, 8)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58920753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xmlns="" id="{17C1F1E3-B49B-4953-BFE9-439D7DD07B00}"/>
              </a:ext>
            </a:extLst>
          </p:cNvPr>
          <p:cNvGraphicFramePr>
            <a:graphicFrameLocks noGrp="1"/>
          </p:cNvGraphicFramePr>
          <p:nvPr/>
        </p:nvGraphicFramePr>
        <p:xfrm>
          <a:off x="3113628" y="2282125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ABE9B7E7-91A9-49FB-BCCE-22AF8B1DD606}"/>
              </a:ext>
            </a:extLst>
          </p:cNvPr>
          <p:cNvGraphicFramePr>
            <a:graphicFrameLocks noGrp="1"/>
          </p:cNvGraphicFramePr>
          <p:nvPr/>
        </p:nvGraphicFramePr>
        <p:xfrm>
          <a:off x="2635082" y="2097172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xmlns="" id="{B7720125-40AC-4218-AF2B-519290F6DBCA}"/>
              </a:ext>
            </a:extLst>
          </p:cNvPr>
          <p:cNvGraphicFramePr>
            <a:graphicFrameLocks noGrp="1"/>
          </p:cNvGraphicFramePr>
          <p:nvPr/>
        </p:nvGraphicFramePr>
        <p:xfrm>
          <a:off x="2954184" y="5436272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22" name="Isosceles Triangle 21">
            <a:extLst>
              <a:ext uri="{FF2B5EF4-FFF2-40B4-BE49-F238E27FC236}">
                <a16:creationId xmlns:a16="http://schemas.microsoft.com/office/drawing/2014/main" xmlns="" id="{36AE34C8-2304-4CD6-8822-ED36F995C764}"/>
              </a:ext>
            </a:extLst>
          </p:cNvPr>
          <p:cNvSpPr/>
          <p:nvPr/>
        </p:nvSpPr>
        <p:spPr>
          <a:xfrm rot="5400000">
            <a:off x="6181081" y="528725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xmlns="" id="{49DF2334-0A09-4A9E-9FA2-27C79270876B}"/>
              </a:ext>
            </a:extLst>
          </p:cNvPr>
          <p:cNvSpPr/>
          <p:nvPr/>
        </p:nvSpPr>
        <p:spPr>
          <a:xfrm>
            <a:off x="3057529" y="2182779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CB186445-7167-4F76-A389-BA99AD4EA54F}"/>
              </a:ext>
            </a:extLst>
          </p:cNvPr>
          <p:cNvSpPr txBox="1"/>
          <p:nvPr/>
        </p:nvSpPr>
        <p:spPr>
          <a:xfrm>
            <a:off x="6216463" y="5077818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BF1985F7-DAE4-44AB-867D-1EA479FFC643}"/>
              </a:ext>
            </a:extLst>
          </p:cNvPr>
          <p:cNvSpPr txBox="1"/>
          <p:nvPr/>
        </p:nvSpPr>
        <p:spPr>
          <a:xfrm>
            <a:off x="2829092" y="1689616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4BA7B4C9-C9B6-4192-ADE8-37D66E29BAB5}"/>
              </a:ext>
            </a:extLst>
          </p:cNvPr>
          <p:cNvCxnSpPr>
            <a:cxnSpLocks/>
          </p:cNvCxnSpPr>
          <p:nvPr/>
        </p:nvCxnSpPr>
        <p:spPr>
          <a:xfrm>
            <a:off x="4023429" y="2829375"/>
            <a:ext cx="1231965" cy="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505EF5E1-0B70-4616-992C-C75FA93EB91F}"/>
              </a:ext>
            </a:extLst>
          </p:cNvPr>
          <p:cNvCxnSpPr>
            <a:cxnSpLocks/>
          </p:cNvCxnSpPr>
          <p:nvPr/>
        </p:nvCxnSpPr>
        <p:spPr>
          <a:xfrm>
            <a:off x="4023429" y="4774221"/>
            <a:ext cx="1231965" cy="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E823CD9C-24FD-4C2B-B6A1-08BFEC7564B5}"/>
              </a:ext>
            </a:extLst>
          </p:cNvPr>
          <p:cNvCxnSpPr>
            <a:cxnSpLocks/>
          </p:cNvCxnSpPr>
          <p:nvPr/>
        </p:nvCxnSpPr>
        <p:spPr>
          <a:xfrm>
            <a:off x="4023429" y="2829375"/>
            <a:ext cx="0" cy="1954471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3C87E3EC-04BF-4F83-82CA-C1CFFE383F3B}"/>
              </a:ext>
            </a:extLst>
          </p:cNvPr>
          <p:cNvCxnSpPr>
            <a:cxnSpLocks/>
            <a:stCxn id="17" idx="3"/>
          </p:cNvCxnSpPr>
          <p:nvPr/>
        </p:nvCxnSpPr>
        <p:spPr>
          <a:xfrm flipH="1">
            <a:off x="5258806" y="3812754"/>
            <a:ext cx="916092" cy="96714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80CF1334-9123-4AF4-84AA-1C52E653ABDC}"/>
              </a:ext>
            </a:extLst>
          </p:cNvPr>
          <p:cNvSpPr/>
          <p:nvPr/>
        </p:nvSpPr>
        <p:spPr>
          <a:xfrm>
            <a:off x="3947397" y="4663343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4466A744-2102-430F-9939-AF3C923CF00B}"/>
              </a:ext>
            </a:extLst>
          </p:cNvPr>
          <p:cNvSpPr/>
          <p:nvPr/>
        </p:nvSpPr>
        <p:spPr>
          <a:xfrm>
            <a:off x="3950897" y="2756356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A71CF6CE-9201-4D70-AA77-2F6DEF3B0B27}"/>
              </a:ext>
            </a:extLst>
          </p:cNvPr>
          <p:cNvSpPr/>
          <p:nvPr/>
        </p:nvSpPr>
        <p:spPr>
          <a:xfrm>
            <a:off x="6089093" y="3713108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45D9713D-274F-4EA5-9102-0B1610E4F617}"/>
              </a:ext>
            </a:extLst>
          </p:cNvPr>
          <p:cNvSpPr/>
          <p:nvPr/>
        </p:nvSpPr>
        <p:spPr>
          <a:xfrm>
            <a:off x="5168687" y="4680184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D3848D54-5D34-4D40-AE76-48A88071C547}"/>
              </a:ext>
            </a:extLst>
          </p:cNvPr>
          <p:cNvCxnSpPr>
            <a:cxnSpLocks/>
            <a:stCxn id="17" idx="3"/>
          </p:cNvCxnSpPr>
          <p:nvPr/>
        </p:nvCxnSpPr>
        <p:spPr>
          <a:xfrm flipH="1" flipV="1">
            <a:off x="5242993" y="2829375"/>
            <a:ext cx="931905" cy="983379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95E1C049-E6B6-411F-A56A-F4C74B4E5079}"/>
              </a:ext>
            </a:extLst>
          </p:cNvPr>
          <p:cNvSpPr/>
          <p:nvPr/>
        </p:nvSpPr>
        <p:spPr>
          <a:xfrm>
            <a:off x="5165870" y="2756356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31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coordinates of the pentagon are: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 defTabSz="514350">
              <a:defRPr/>
            </a:pP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the coordinates of the pentagon are: (3, 2), (3, 8), (7, 8), (7, 2), (10, 5)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A59ED8C3-BE68-44E3-ACB2-DEB16BE80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773553"/>
              </p:ext>
            </p:extLst>
          </p:nvPr>
        </p:nvGraphicFramePr>
        <p:xfrm>
          <a:off x="1803690" y="1395750"/>
          <a:ext cx="5536620" cy="510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7324">
                  <a:extLst>
                    <a:ext uri="{9D8B030D-6E8A-4147-A177-3AD203B41FA5}">
                      <a16:colId xmlns:a16="http://schemas.microsoft.com/office/drawing/2014/main" xmlns="" val="3779482808"/>
                    </a:ext>
                  </a:extLst>
                </a:gridCol>
                <a:gridCol w="1107324">
                  <a:extLst>
                    <a:ext uri="{9D8B030D-6E8A-4147-A177-3AD203B41FA5}">
                      <a16:colId xmlns:a16="http://schemas.microsoft.com/office/drawing/2014/main" xmlns="" val="1423613197"/>
                    </a:ext>
                  </a:extLst>
                </a:gridCol>
                <a:gridCol w="1107324">
                  <a:extLst>
                    <a:ext uri="{9D8B030D-6E8A-4147-A177-3AD203B41FA5}">
                      <a16:colId xmlns:a16="http://schemas.microsoft.com/office/drawing/2014/main" xmlns="" val="1749544903"/>
                    </a:ext>
                  </a:extLst>
                </a:gridCol>
                <a:gridCol w="1107324">
                  <a:extLst>
                    <a:ext uri="{9D8B030D-6E8A-4147-A177-3AD203B41FA5}">
                      <a16:colId xmlns:a16="http://schemas.microsoft.com/office/drawing/2014/main" xmlns="" val="2279831991"/>
                    </a:ext>
                  </a:extLst>
                </a:gridCol>
                <a:gridCol w="1107324">
                  <a:extLst>
                    <a:ext uri="{9D8B030D-6E8A-4147-A177-3AD203B41FA5}">
                      <a16:colId xmlns:a16="http://schemas.microsoft.com/office/drawing/2014/main" xmlns="" val="2455791029"/>
                    </a:ext>
                  </a:extLst>
                </a:gridCol>
              </a:tblGrid>
              <a:tr h="510210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(3, 2)  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(8, 2)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(8, 5)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(5, 8)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(3, 8)</a:t>
                      </a:r>
                    </a:p>
                  </a:txBody>
                  <a:tcPr marL="161992" marR="161992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58920753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xmlns="" id="{17C1F1E3-B49B-4953-BFE9-439D7DD07B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5792909"/>
              </p:ext>
            </p:extLst>
          </p:nvPr>
        </p:nvGraphicFramePr>
        <p:xfrm>
          <a:off x="3113628" y="2282125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ABE9B7E7-91A9-49FB-BCCE-22AF8B1DD6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527150"/>
              </p:ext>
            </p:extLst>
          </p:nvPr>
        </p:nvGraphicFramePr>
        <p:xfrm>
          <a:off x="2635082" y="2097172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xmlns="" id="{B7720125-40AC-4218-AF2B-519290F6DB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995260"/>
              </p:ext>
            </p:extLst>
          </p:nvPr>
        </p:nvGraphicFramePr>
        <p:xfrm>
          <a:off x="2954184" y="5436272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22" name="Isosceles Triangle 21">
            <a:extLst>
              <a:ext uri="{FF2B5EF4-FFF2-40B4-BE49-F238E27FC236}">
                <a16:creationId xmlns:a16="http://schemas.microsoft.com/office/drawing/2014/main" xmlns="" id="{36AE34C8-2304-4CD6-8822-ED36F995C764}"/>
              </a:ext>
            </a:extLst>
          </p:cNvPr>
          <p:cNvSpPr/>
          <p:nvPr/>
        </p:nvSpPr>
        <p:spPr>
          <a:xfrm rot="5400000">
            <a:off x="6181081" y="528725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xmlns="" id="{49DF2334-0A09-4A9E-9FA2-27C79270876B}"/>
              </a:ext>
            </a:extLst>
          </p:cNvPr>
          <p:cNvSpPr/>
          <p:nvPr/>
        </p:nvSpPr>
        <p:spPr>
          <a:xfrm>
            <a:off x="3057529" y="2182779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CB186445-7167-4F76-A389-BA99AD4EA54F}"/>
              </a:ext>
            </a:extLst>
          </p:cNvPr>
          <p:cNvSpPr txBox="1"/>
          <p:nvPr/>
        </p:nvSpPr>
        <p:spPr>
          <a:xfrm>
            <a:off x="6216463" y="5077818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BF1985F7-DAE4-44AB-867D-1EA479FFC643}"/>
              </a:ext>
            </a:extLst>
          </p:cNvPr>
          <p:cNvSpPr txBox="1"/>
          <p:nvPr/>
        </p:nvSpPr>
        <p:spPr>
          <a:xfrm>
            <a:off x="2829092" y="1689616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xmlns="" id="{4BA7B4C9-C9B6-4192-ADE8-37D66E29BAB5}"/>
              </a:ext>
            </a:extLst>
          </p:cNvPr>
          <p:cNvCxnSpPr>
            <a:cxnSpLocks/>
          </p:cNvCxnSpPr>
          <p:nvPr/>
        </p:nvCxnSpPr>
        <p:spPr>
          <a:xfrm>
            <a:off x="4023429" y="2829375"/>
            <a:ext cx="1231965" cy="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505EF5E1-0B70-4616-992C-C75FA93EB91F}"/>
              </a:ext>
            </a:extLst>
          </p:cNvPr>
          <p:cNvCxnSpPr>
            <a:cxnSpLocks/>
          </p:cNvCxnSpPr>
          <p:nvPr/>
        </p:nvCxnSpPr>
        <p:spPr>
          <a:xfrm>
            <a:off x="4023429" y="4774221"/>
            <a:ext cx="1231965" cy="0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E823CD9C-24FD-4C2B-B6A1-08BFEC7564B5}"/>
              </a:ext>
            </a:extLst>
          </p:cNvPr>
          <p:cNvCxnSpPr>
            <a:cxnSpLocks/>
          </p:cNvCxnSpPr>
          <p:nvPr/>
        </p:nvCxnSpPr>
        <p:spPr>
          <a:xfrm>
            <a:off x="4023429" y="2829375"/>
            <a:ext cx="0" cy="1954471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3C87E3EC-04BF-4F83-82CA-C1CFFE383F3B}"/>
              </a:ext>
            </a:extLst>
          </p:cNvPr>
          <p:cNvCxnSpPr>
            <a:cxnSpLocks/>
            <a:stCxn id="17" idx="3"/>
          </p:cNvCxnSpPr>
          <p:nvPr/>
        </p:nvCxnSpPr>
        <p:spPr>
          <a:xfrm flipH="1">
            <a:off x="5258806" y="3812754"/>
            <a:ext cx="916092" cy="967143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xmlns="" id="{80CF1334-9123-4AF4-84AA-1C52E653ABDC}"/>
              </a:ext>
            </a:extLst>
          </p:cNvPr>
          <p:cNvSpPr/>
          <p:nvPr/>
        </p:nvSpPr>
        <p:spPr>
          <a:xfrm>
            <a:off x="3947397" y="4663343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4466A744-2102-430F-9939-AF3C923CF00B}"/>
              </a:ext>
            </a:extLst>
          </p:cNvPr>
          <p:cNvSpPr/>
          <p:nvPr/>
        </p:nvSpPr>
        <p:spPr>
          <a:xfrm>
            <a:off x="3950897" y="2756356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A71CF6CE-9201-4D70-AA77-2F6DEF3B0B27}"/>
              </a:ext>
            </a:extLst>
          </p:cNvPr>
          <p:cNvSpPr/>
          <p:nvPr/>
        </p:nvSpPr>
        <p:spPr>
          <a:xfrm>
            <a:off x="6089093" y="3713108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45D9713D-274F-4EA5-9102-0B1610E4F617}"/>
              </a:ext>
            </a:extLst>
          </p:cNvPr>
          <p:cNvSpPr/>
          <p:nvPr/>
        </p:nvSpPr>
        <p:spPr>
          <a:xfrm>
            <a:off x="5168687" y="4680184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D3848D54-5D34-4D40-AE76-48A88071C547}"/>
              </a:ext>
            </a:extLst>
          </p:cNvPr>
          <p:cNvCxnSpPr>
            <a:cxnSpLocks/>
            <a:stCxn id="17" idx="3"/>
          </p:cNvCxnSpPr>
          <p:nvPr/>
        </p:nvCxnSpPr>
        <p:spPr>
          <a:xfrm flipH="1" flipV="1">
            <a:off x="5242993" y="2829375"/>
            <a:ext cx="931905" cy="983379"/>
          </a:xfrm>
          <a:prstGeom prst="line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95E1C049-E6B6-411F-A56A-F4C74B4E5079}"/>
              </a:ext>
            </a:extLst>
          </p:cNvPr>
          <p:cNvSpPr/>
          <p:nvPr/>
        </p:nvSpPr>
        <p:spPr>
          <a:xfrm>
            <a:off x="5165870" y="2756356"/>
            <a:ext cx="162056" cy="162056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44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3891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coordinates of the hexagon.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B5C6411A-626B-4620-999C-8F0127D0E0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967040"/>
              </p:ext>
            </p:extLst>
          </p:nvPr>
        </p:nvGraphicFramePr>
        <p:xfrm>
          <a:off x="3209877" y="1685353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820BBE49-4A7C-4A9A-B3D6-06D30F6E85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97216"/>
              </p:ext>
            </p:extLst>
          </p:nvPr>
        </p:nvGraphicFramePr>
        <p:xfrm>
          <a:off x="2731331" y="1500400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xmlns="" id="{87A5FF0E-1F1A-439A-A500-408DE219E8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06075"/>
              </p:ext>
            </p:extLst>
          </p:nvPr>
        </p:nvGraphicFramePr>
        <p:xfrm>
          <a:off x="3050433" y="4839500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26" name="Isosceles Triangle 25">
            <a:extLst>
              <a:ext uri="{FF2B5EF4-FFF2-40B4-BE49-F238E27FC236}">
                <a16:creationId xmlns:a16="http://schemas.microsoft.com/office/drawing/2014/main" xmlns="" id="{8D5D9225-DDE7-4DD9-BF99-CFE86BFDC9D9}"/>
              </a:ext>
            </a:extLst>
          </p:cNvPr>
          <p:cNvSpPr/>
          <p:nvPr/>
        </p:nvSpPr>
        <p:spPr>
          <a:xfrm rot="5400000">
            <a:off x="6277330" y="4690480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xmlns="" id="{5A07DFB4-4509-4523-92AB-48A67E9E17B0}"/>
              </a:ext>
            </a:extLst>
          </p:cNvPr>
          <p:cNvSpPr/>
          <p:nvPr/>
        </p:nvSpPr>
        <p:spPr>
          <a:xfrm>
            <a:off x="3153778" y="1586007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EE34086C-46D9-47EC-831A-DE3C609EF1A2}"/>
              </a:ext>
            </a:extLst>
          </p:cNvPr>
          <p:cNvSpPr txBox="1"/>
          <p:nvPr/>
        </p:nvSpPr>
        <p:spPr>
          <a:xfrm>
            <a:off x="6312712" y="4481046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02428B3D-44E1-4CF1-8E5B-47068825FBF2}"/>
              </a:ext>
            </a:extLst>
          </p:cNvPr>
          <p:cNvSpPr txBox="1"/>
          <p:nvPr/>
        </p:nvSpPr>
        <p:spPr>
          <a:xfrm>
            <a:off x="2925341" y="1092844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450F58C3-FBB2-4F25-AF24-683CCEE67FD0}"/>
              </a:ext>
            </a:extLst>
          </p:cNvPr>
          <p:cNvCxnSpPr>
            <a:cxnSpLocks/>
          </p:cNvCxnSpPr>
          <p:nvPr/>
        </p:nvCxnSpPr>
        <p:spPr>
          <a:xfrm>
            <a:off x="4422313" y="2227835"/>
            <a:ext cx="91970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7032A486-8721-4409-90D1-DB8895A67DA2}"/>
              </a:ext>
            </a:extLst>
          </p:cNvPr>
          <p:cNvCxnSpPr>
            <a:cxnSpLocks/>
          </p:cNvCxnSpPr>
          <p:nvPr/>
        </p:nvCxnSpPr>
        <p:spPr>
          <a:xfrm>
            <a:off x="4422313" y="4150998"/>
            <a:ext cx="91970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F6F0E755-E39E-443C-8044-E8B85F773B0E}"/>
              </a:ext>
            </a:extLst>
          </p:cNvPr>
          <p:cNvCxnSpPr>
            <a:cxnSpLocks/>
          </p:cNvCxnSpPr>
          <p:nvPr/>
        </p:nvCxnSpPr>
        <p:spPr>
          <a:xfrm flipH="1">
            <a:off x="3827175" y="2258472"/>
            <a:ext cx="595138" cy="92151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0E8DBE9D-69E9-4D13-B43F-FB290302626A}"/>
              </a:ext>
            </a:extLst>
          </p:cNvPr>
          <p:cNvSpPr/>
          <p:nvPr/>
        </p:nvSpPr>
        <p:spPr>
          <a:xfrm>
            <a:off x="4348979" y="2146807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A433BD8E-8340-4E7D-A0B8-0647D56411C2}"/>
              </a:ext>
            </a:extLst>
          </p:cNvPr>
          <p:cNvSpPr/>
          <p:nvPr/>
        </p:nvSpPr>
        <p:spPr>
          <a:xfrm>
            <a:off x="5287998" y="2150313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FAF1643A-C479-41B5-B148-EDF7A0393487}"/>
              </a:ext>
            </a:extLst>
          </p:cNvPr>
          <p:cNvSpPr/>
          <p:nvPr/>
        </p:nvSpPr>
        <p:spPr>
          <a:xfrm>
            <a:off x="5274713" y="4061945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5AFB553C-1D7C-4CC9-A381-CA8BF143474F}"/>
              </a:ext>
            </a:extLst>
          </p:cNvPr>
          <p:cNvSpPr/>
          <p:nvPr/>
        </p:nvSpPr>
        <p:spPr>
          <a:xfrm>
            <a:off x="4358712" y="4069970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xmlns="" id="{DF6A39A6-FCCB-4F3A-8AD0-F523C5386170}"/>
              </a:ext>
            </a:extLst>
          </p:cNvPr>
          <p:cNvCxnSpPr>
            <a:cxnSpLocks/>
          </p:cNvCxnSpPr>
          <p:nvPr/>
        </p:nvCxnSpPr>
        <p:spPr>
          <a:xfrm>
            <a:off x="3807174" y="3191914"/>
            <a:ext cx="582453" cy="915691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xmlns="" id="{DDB1431D-9DD7-4E1A-8603-50FBEACDF663}"/>
              </a:ext>
            </a:extLst>
          </p:cNvPr>
          <p:cNvCxnSpPr>
            <a:cxnSpLocks/>
          </p:cNvCxnSpPr>
          <p:nvPr/>
        </p:nvCxnSpPr>
        <p:spPr>
          <a:xfrm flipH="1">
            <a:off x="5355839" y="3206113"/>
            <a:ext cx="595138" cy="92151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199E658F-6E19-48B5-8392-5659AB1FE96C}"/>
              </a:ext>
            </a:extLst>
          </p:cNvPr>
          <p:cNvSpPr/>
          <p:nvPr/>
        </p:nvSpPr>
        <p:spPr>
          <a:xfrm>
            <a:off x="5883160" y="3111232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C518DC9E-D287-44F0-9409-E2BBD8EE4816}"/>
              </a:ext>
            </a:extLst>
          </p:cNvPr>
          <p:cNvSpPr/>
          <p:nvPr/>
        </p:nvSpPr>
        <p:spPr>
          <a:xfrm>
            <a:off x="3744747" y="3100003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xmlns="" id="{4219C0E1-20D1-440D-94E5-74E3E2DC8FF5}"/>
              </a:ext>
            </a:extLst>
          </p:cNvPr>
          <p:cNvCxnSpPr>
            <a:cxnSpLocks/>
          </p:cNvCxnSpPr>
          <p:nvPr/>
        </p:nvCxnSpPr>
        <p:spPr>
          <a:xfrm>
            <a:off x="5311731" y="2174046"/>
            <a:ext cx="639246" cy="1017868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09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3891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coordinates of the hexagon.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    (2, 5), (4, 2), (7, 2), (9, 5), (7, 8), (4, 8)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B5C6411A-626B-4620-999C-8F0127D0E069}"/>
              </a:ext>
            </a:extLst>
          </p:cNvPr>
          <p:cNvGraphicFramePr>
            <a:graphicFrameLocks noGrp="1"/>
          </p:cNvGraphicFramePr>
          <p:nvPr/>
        </p:nvGraphicFramePr>
        <p:xfrm>
          <a:off x="3209877" y="1685353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820BBE49-4A7C-4A9A-B3D6-06D30F6E8591}"/>
              </a:ext>
            </a:extLst>
          </p:cNvPr>
          <p:cNvGraphicFramePr>
            <a:graphicFrameLocks noGrp="1"/>
          </p:cNvGraphicFramePr>
          <p:nvPr/>
        </p:nvGraphicFramePr>
        <p:xfrm>
          <a:off x="2731331" y="1500400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xmlns="" id="{87A5FF0E-1F1A-439A-A500-408DE219E861}"/>
              </a:ext>
            </a:extLst>
          </p:cNvPr>
          <p:cNvGraphicFramePr>
            <a:graphicFrameLocks noGrp="1"/>
          </p:cNvGraphicFramePr>
          <p:nvPr/>
        </p:nvGraphicFramePr>
        <p:xfrm>
          <a:off x="3050433" y="4839500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26" name="Isosceles Triangle 25">
            <a:extLst>
              <a:ext uri="{FF2B5EF4-FFF2-40B4-BE49-F238E27FC236}">
                <a16:creationId xmlns:a16="http://schemas.microsoft.com/office/drawing/2014/main" xmlns="" id="{8D5D9225-DDE7-4DD9-BF99-CFE86BFDC9D9}"/>
              </a:ext>
            </a:extLst>
          </p:cNvPr>
          <p:cNvSpPr/>
          <p:nvPr/>
        </p:nvSpPr>
        <p:spPr>
          <a:xfrm rot="5400000">
            <a:off x="6277330" y="4690480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xmlns="" id="{5A07DFB4-4509-4523-92AB-48A67E9E17B0}"/>
              </a:ext>
            </a:extLst>
          </p:cNvPr>
          <p:cNvSpPr/>
          <p:nvPr/>
        </p:nvSpPr>
        <p:spPr>
          <a:xfrm>
            <a:off x="3153778" y="1586007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EE34086C-46D9-47EC-831A-DE3C609EF1A2}"/>
              </a:ext>
            </a:extLst>
          </p:cNvPr>
          <p:cNvSpPr txBox="1"/>
          <p:nvPr/>
        </p:nvSpPr>
        <p:spPr>
          <a:xfrm>
            <a:off x="6312712" y="4481046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02428B3D-44E1-4CF1-8E5B-47068825FBF2}"/>
              </a:ext>
            </a:extLst>
          </p:cNvPr>
          <p:cNvSpPr txBox="1"/>
          <p:nvPr/>
        </p:nvSpPr>
        <p:spPr>
          <a:xfrm>
            <a:off x="2925341" y="1092844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450F58C3-FBB2-4F25-AF24-683CCEE67FD0}"/>
              </a:ext>
            </a:extLst>
          </p:cNvPr>
          <p:cNvCxnSpPr>
            <a:cxnSpLocks/>
          </p:cNvCxnSpPr>
          <p:nvPr/>
        </p:nvCxnSpPr>
        <p:spPr>
          <a:xfrm>
            <a:off x="4422313" y="2227835"/>
            <a:ext cx="91970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xmlns="" id="{7032A486-8721-4409-90D1-DB8895A67DA2}"/>
              </a:ext>
            </a:extLst>
          </p:cNvPr>
          <p:cNvCxnSpPr>
            <a:cxnSpLocks/>
          </p:cNvCxnSpPr>
          <p:nvPr/>
        </p:nvCxnSpPr>
        <p:spPr>
          <a:xfrm>
            <a:off x="4422313" y="4150998"/>
            <a:ext cx="91970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F6F0E755-E39E-443C-8044-E8B85F773B0E}"/>
              </a:ext>
            </a:extLst>
          </p:cNvPr>
          <p:cNvCxnSpPr>
            <a:cxnSpLocks/>
          </p:cNvCxnSpPr>
          <p:nvPr/>
        </p:nvCxnSpPr>
        <p:spPr>
          <a:xfrm flipH="1">
            <a:off x="3827175" y="2258472"/>
            <a:ext cx="595138" cy="92151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xmlns="" id="{DB7D0465-8989-4035-A223-55FBC01B7945}"/>
              </a:ext>
            </a:extLst>
          </p:cNvPr>
          <p:cNvCxnSpPr>
            <a:cxnSpLocks/>
            <a:stCxn id="35" idx="1"/>
          </p:cNvCxnSpPr>
          <p:nvPr/>
        </p:nvCxnSpPr>
        <p:spPr>
          <a:xfrm>
            <a:off x="5311731" y="2174046"/>
            <a:ext cx="639246" cy="1017868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0E8DBE9D-69E9-4D13-B43F-FB290302626A}"/>
              </a:ext>
            </a:extLst>
          </p:cNvPr>
          <p:cNvSpPr/>
          <p:nvPr/>
        </p:nvSpPr>
        <p:spPr>
          <a:xfrm>
            <a:off x="4348979" y="2146807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A433BD8E-8340-4E7D-A0B8-0647D56411C2}"/>
              </a:ext>
            </a:extLst>
          </p:cNvPr>
          <p:cNvSpPr/>
          <p:nvPr/>
        </p:nvSpPr>
        <p:spPr>
          <a:xfrm>
            <a:off x="5287998" y="2150313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FAF1643A-C479-41B5-B148-EDF7A0393487}"/>
              </a:ext>
            </a:extLst>
          </p:cNvPr>
          <p:cNvSpPr/>
          <p:nvPr/>
        </p:nvSpPr>
        <p:spPr>
          <a:xfrm>
            <a:off x="5274713" y="4061945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5AFB553C-1D7C-4CC9-A381-CA8BF143474F}"/>
              </a:ext>
            </a:extLst>
          </p:cNvPr>
          <p:cNvSpPr/>
          <p:nvPr/>
        </p:nvSpPr>
        <p:spPr>
          <a:xfrm>
            <a:off x="4358712" y="4069970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xmlns="" id="{DF6A39A6-FCCB-4F3A-8AD0-F523C5386170}"/>
              </a:ext>
            </a:extLst>
          </p:cNvPr>
          <p:cNvCxnSpPr>
            <a:cxnSpLocks/>
          </p:cNvCxnSpPr>
          <p:nvPr/>
        </p:nvCxnSpPr>
        <p:spPr>
          <a:xfrm>
            <a:off x="3807174" y="3191914"/>
            <a:ext cx="582453" cy="915691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xmlns="" id="{DDB1431D-9DD7-4E1A-8603-50FBEACDF663}"/>
              </a:ext>
            </a:extLst>
          </p:cNvPr>
          <p:cNvCxnSpPr>
            <a:cxnSpLocks/>
          </p:cNvCxnSpPr>
          <p:nvPr/>
        </p:nvCxnSpPr>
        <p:spPr>
          <a:xfrm flipH="1">
            <a:off x="5355839" y="3206113"/>
            <a:ext cx="595138" cy="92151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199E658F-6E19-48B5-8392-5659AB1FE96C}"/>
              </a:ext>
            </a:extLst>
          </p:cNvPr>
          <p:cNvSpPr/>
          <p:nvPr/>
        </p:nvSpPr>
        <p:spPr>
          <a:xfrm>
            <a:off x="5883160" y="3111232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C518DC9E-D287-44F0-9409-E2BBD8EE4816}"/>
              </a:ext>
            </a:extLst>
          </p:cNvPr>
          <p:cNvSpPr/>
          <p:nvPr/>
        </p:nvSpPr>
        <p:spPr>
          <a:xfrm>
            <a:off x="3744747" y="3100003"/>
            <a:ext cx="162056" cy="162056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5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Plot the coordinates and join them to create a pentagon.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B12EC572-A2D2-47AE-8344-F36E6EF699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730130"/>
              </p:ext>
            </p:extLst>
          </p:nvPr>
        </p:nvGraphicFramePr>
        <p:xfrm>
          <a:off x="1604788" y="1395548"/>
          <a:ext cx="5934425" cy="510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885">
                  <a:extLst>
                    <a:ext uri="{9D8B030D-6E8A-4147-A177-3AD203B41FA5}">
                      <a16:colId xmlns:a16="http://schemas.microsoft.com/office/drawing/2014/main" xmlns="" val="2285932374"/>
                    </a:ext>
                  </a:extLst>
                </a:gridCol>
                <a:gridCol w="1186885">
                  <a:extLst>
                    <a:ext uri="{9D8B030D-6E8A-4147-A177-3AD203B41FA5}">
                      <a16:colId xmlns:a16="http://schemas.microsoft.com/office/drawing/2014/main" xmlns="" val="3697918099"/>
                    </a:ext>
                  </a:extLst>
                </a:gridCol>
                <a:gridCol w="1186885">
                  <a:extLst>
                    <a:ext uri="{9D8B030D-6E8A-4147-A177-3AD203B41FA5}">
                      <a16:colId xmlns:a16="http://schemas.microsoft.com/office/drawing/2014/main" xmlns="" val="2432041652"/>
                    </a:ext>
                  </a:extLst>
                </a:gridCol>
                <a:gridCol w="1186885">
                  <a:extLst>
                    <a:ext uri="{9D8B030D-6E8A-4147-A177-3AD203B41FA5}">
                      <a16:colId xmlns:a16="http://schemas.microsoft.com/office/drawing/2014/main" xmlns="" val="2011726465"/>
                    </a:ext>
                  </a:extLst>
                </a:gridCol>
                <a:gridCol w="1186885">
                  <a:extLst>
                    <a:ext uri="{9D8B030D-6E8A-4147-A177-3AD203B41FA5}">
                      <a16:colId xmlns:a16="http://schemas.microsoft.com/office/drawing/2014/main" xmlns="" val="4140454426"/>
                    </a:ext>
                  </a:extLst>
                </a:gridCol>
              </a:tblGrid>
              <a:tr h="510210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(7, 8)  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(7, 4)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(4, 8)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(4, 4)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(2, 6)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3891422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003263E3-375D-4FAB-9981-8646A2ACB0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032992"/>
              </p:ext>
            </p:extLst>
          </p:nvPr>
        </p:nvGraphicFramePr>
        <p:xfrm>
          <a:off x="3209877" y="2464998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8E42891A-539F-47A0-B305-144B10C7CC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86594"/>
              </p:ext>
            </p:extLst>
          </p:nvPr>
        </p:nvGraphicFramePr>
        <p:xfrm>
          <a:off x="2731331" y="228004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5E29CDDB-617E-48AC-91A3-F45CE9C812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068465"/>
              </p:ext>
            </p:extLst>
          </p:nvPr>
        </p:nvGraphicFramePr>
        <p:xfrm>
          <a:off x="3050433" y="561914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15" name="Isosceles Triangle 14">
            <a:extLst>
              <a:ext uri="{FF2B5EF4-FFF2-40B4-BE49-F238E27FC236}">
                <a16:creationId xmlns:a16="http://schemas.microsoft.com/office/drawing/2014/main" xmlns="" id="{00A79D93-3856-4879-B7C2-2A08423AB14C}"/>
              </a:ext>
            </a:extLst>
          </p:cNvPr>
          <p:cNvSpPr/>
          <p:nvPr/>
        </p:nvSpPr>
        <p:spPr>
          <a:xfrm rot="5400000">
            <a:off x="6277330" y="5470125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xmlns="" id="{19026A9E-71D3-46FD-B118-D13BE9781037}"/>
              </a:ext>
            </a:extLst>
          </p:cNvPr>
          <p:cNvSpPr/>
          <p:nvPr/>
        </p:nvSpPr>
        <p:spPr>
          <a:xfrm>
            <a:off x="3153778" y="236565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E329BF2-0B02-458E-868A-7D8340040B22}"/>
              </a:ext>
            </a:extLst>
          </p:cNvPr>
          <p:cNvSpPr txBox="1"/>
          <p:nvPr/>
        </p:nvSpPr>
        <p:spPr>
          <a:xfrm>
            <a:off x="6312712" y="5260691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02894D5-ED09-4D6D-9E43-F4DE75EDB35C}"/>
              </a:ext>
            </a:extLst>
          </p:cNvPr>
          <p:cNvSpPr txBox="1"/>
          <p:nvPr/>
        </p:nvSpPr>
        <p:spPr>
          <a:xfrm>
            <a:off x="2925341" y="1872489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33267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Plot the coordinates and join them to create a pentagon.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B12EC572-A2D2-47AE-8344-F36E6EF699A8}"/>
              </a:ext>
            </a:extLst>
          </p:cNvPr>
          <p:cNvGraphicFramePr>
            <a:graphicFrameLocks noGrp="1"/>
          </p:cNvGraphicFramePr>
          <p:nvPr/>
        </p:nvGraphicFramePr>
        <p:xfrm>
          <a:off x="1604788" y="1395548"/>
          <a:ext cx="5934425" cy="510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885">
                  <a:extLst>
                    <a:ext uri="{9D8B030D-6E8A-4147-A177-3AD203B41FA5}">
                      <a16:colId xmlns:a16="http://schemas.microsoft.com/office/drawing/2014/main" xmlns="" val="2285932374"/>
                    </a:ext>
                  </a:extLst>
                </a:gridCol>
                <a:gridCol w="1186885">
                  <a:extLst>
                    <a:ext uri="{9D8B030D-6E8A-4147-A177-3AD203B41FA5}">
                      <a16:colId xmlns:a16="http://schemas.microsoft.com/office/drawing/2014/main" xmlns="" val="3697918099"/>
                    </a:ext>
                  </a:extLst>
                </a:gridCol>
                <a:gridCol w="1186885">
                  <a:extLst>
                    <a:ext uri="{9D8B030D-6E8A-4147-A177-3AD203B41FA5}">
                      <a16:colId xmlns:a16="http://schemas.microsoft.com/office/drawing/2014/main" xmlns="" val="2432041652"/>
                    </a:ext>
                  </a:extLst>
                </a:gridCol>
                <a:gridCol w="1186885">
                  <a:extLst>
                    <a:ext uri="{9D8B030D-6E8A-4147-A177-3AD203B41FA5}">
                      <a16:colId xmlns:a16="http://schemas.microsoft.com/office/drawing/2014/main" xmlns="" val="2011726465"/>
                    </a:ext>
                  </a:extLst>
                </a:gridCol>
                <a:gridCol w="1186885">
                  <a:extLst>
                    <a:ext uri="{9D8B030D-6E8A-4147-A177-3AD203B41FA5}">
                      <a16:colId xmlns:a16="http://schemas.microsoft.com/office/drawing/2014/main" xmlns="" val="4140454426"/>
                    </a:ext>
                  </a:extLst>
                </a:gridCol>
              </a:tblGrid>
              <a:tr h="510210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(7, 8)  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(7, 4)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(4, 8)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(4, 4)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(2, 6)</a:t>
                      </a:r>
                    </a:p>
                  </a:txBody>
                  <a:tcPr marL="178191" marR="178191" marT="80995" marB="8099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23891422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003263E3-375D-4FAB-9981-8646A2ACB077}"/>
              </a:ext>
            </a:extLst>
          </p:cNvPr>
          <p:cNvGraphicFramePr>
            <a:graphicFrameLocks noGrp="1"/>
          </p:cNvGraphicFramePr>
          <p:nvPr/>
        </p:nvGraphicFramePr>
        <p:xfrm>
          <a:off x="3209877" y="2464998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8E42891A-539F-47A0-B305-144B10C7CCEE}"/>
              </a:ext>
            </a:extLst>
          </p:cNvPr>
          <p:cNvGraphicFramePr>
            <a:graphicFrameLocks noGrp="1"/>
          </p:cNvGraphicFramePr>
          <p:nvPr/>
        </p:nvGraphicFramePr>
        <p:xfrm>
          <a:off x="2731331" y="228004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5E29CDDB-617E-48AC-91A3-F45CE9C81235}"/>
              </a:ext>
            </a:extLst>
          </p:cNvPr>
          <p:cNvGraphicFramePr>
            <a:graphicFrameLocks noGrp="1"/>
          </p:cNvGraphicFramePr>
          <p:nvPr/>
        </p:nvGraphicFramePr>
        <p:xfrm>
          <a:off x="3050433" y="561914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15" name="Isosceles Triangle 14">
            <a:extLst>
              <a:ext uri="{FF2B5EF4-FFF2-40B4-BE49-F238E27FC236}">
                <a16:creationId xmlns:a16="http://schemas.microsoft.com/office/drawing/2014/main" xmlns="" id="{00A79D93-3856-4879-B7C2-2A08423AB14C}"/>
              </a:ext>
            </a:extLst>
          </p:cNvPr>
          <p:cNvSpPr/>
          <p:nvPr/>
        </p:nvSpPr>
        <p:spPr>
          <a:xfrm rot="5400000">
            <a:off x="6277330" y="5470125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xmlns="" id="{19026A9E-71D3-46FD-B118-D13BE9781037}"/>
              </a:ext>
            </a:extLst>
          </p:cNvPr>
          <p:cNvSpPr/>
          <p:nvPr/>
        </p:nvSpPr>
        <p:spPr>
          <a:xfrm>
            <a:off x="3153778" y="236565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E329BF2-0B02-458E-868A-7D8340040B22}"/>
              </a:ext>
            </a:extLst>
          </p:cNvPr>
          <p:cNvSpPr txBox="1"/>
          <p:nvPr/>
        </p:nvSpPr>
        <p:spPr>
          <a:xfrm>
            <a:off x="6312712" y="5260691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02894D5-ED09-4D6D-9E43-F4DE75EDB35C}"/>
              </a:ext>
            </a:extLst>
          </p:cNvPr>
          <p:cNvSpPr txBox="1"/>
          <p:nvPr/>
        </p:nvSpPr>
        <p:spPr>
          <a:xfrm>
            <a:off x="2925341" y="1872489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8E433EF7-0191-48C9-BA73-85DB0CC74A28}"/>
              </a:ext>
            </a:extLst>
          </p:cNvPr>
          <p:cNvCxnSpPr>
            <a:cxnSpLocks/>
          </p:cNvCxnSpPr>
          <p:nvPr/>
        </p:nvCxnSpPr>
        <p:spPr>
          <a:xfrm>
            <a:off x="4430007" y="3010988"/>
            <a:ext cx="91970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01373C10-8E4A-42EB-8A8C-71ABF64C5915}"/>
              </a:ext>
            </a:extLst>
          </p:cNvPr>
          <p:cNvCxnSpPr>
            <a:cxnSpLocks/>
          </p:cNvCxnSpPr>
          <p:nvPr/>
        </p:nvCxnSpPr>
        <p:spPr>
          <a:xfrm>
            <a:off x="4439740" y="4285748"/>
            <a:ext cx="91970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CE4E6837-A941-4BD3-922F-1825C64FD64A}"/>
              </a:ext>
            </a:extLst>
          </p:cNvPr>
          <p:cNvCxnSpPr>
            <a:cxnSpLocks/>
            <a:endCxn id="32" idx="3"/>
          </p:cNvCxnSpPr>
          <p:nvPr/>
        </p:nvCxnSpPr>
        <p:spPr>
          <a:xfrm flipH="1">
            <a:off x="3768480" y="3010988"/>
            <a:ext cx="668132" cy="6989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92222AB8-19E0-48D0-88AF-38FBE70DD4DD}"/>
              </a:ext>
            </a:extLst>
          </p:cNvPr>
          <p:cNvCxnSpPr>
            <a:cxnSpLocks/>
            <a:stCxn id="26" idx="4"/>
            <a:endCxn id="27" idx="4"/>
          </p:cNvCxnSpPr>
          <p:nvPr/>
        </p:nvCxnSpPr>
        <p:spPr>
          <a:xfrm flipH="1">
            <a:off x="5355741" y="3092016"/>
            <a:ext cx="3660" cy="12763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3546C8A4-ED4A-40C5-857B-9D7C1E62B47F}"/>
              </a:ext>
            </a:extLst>
          </p:cNvPr>
          <p:cNvSpPr/>
          <p:nvPr/>
        </p:nvSpPr>
        <p:spPr>
          <a:xfrm>
            <a:off x="4348979" y="2936079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7211F2E3-25BA-424C-8ABF-9AFFB1827BA9}"/>
              </a:ext>
            </a:extLst>
          </p:cNvPr>
          <p:cNvSpPr/>
          <p:nvPr/>
        </p:nvSpPr>
        <p:spPr>
          <a:xfrm>
            <a:off x="5278373" y="2929960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D7972158-5CF1-4F08-A694-01AC99B545BE}"/>
              </a:ext>
            </a:extLst>
          </p:cNvPr>
          <p:cNvSpPr/>
          <p:nvPr/>
        </p:nvSpPr>
        <p:spPr>
          <a:xfrm>
            <a:off x="5274713" y="4206320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E38B8948-7B1A-4A7A-879A-7AB4493BBA52}"/>
              </a:ext>
            </a:extLst>
          </p:cNvPr>
          <p:cNvSpPr/>
          <p:nvPr/>
        </p:nvSpPr>
        <p:spPr>
          <a:xfrm>
            <a:off x="4358712" y="4204720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70D7E074-7E49-4EE0-8BDE-FEBD5B68204E}"/>
              </a:ext>
            </a:extLst>
          </p:cNvPr>
          <p:cNvCxnSpPr>
            <a:cxnSpLocks/>
            <a:stCxn id="32" idx="1"/>
          </p:cNvCxnSpPr>
          <p:nvPr/>
        </p:nvCxnSpPr>
        <p:spPr>
          <a:xfrm>
            <a:off x="3768480" y="3595373"/>
            <a:ext cx="688986" cy="7522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A18AD99C-34F5-4BB8-B2CF-4F412643CF1F}"/>
              </a:ext>
            </a:extLst>
          </p:cNvPr>
          <p:cNvSpPr/>
          <p:nvPr/>
        </p:nvSpPr>
        <p:spPr>
          <a:xfrm>
            <a:off x="3744747" y="3571640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64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Plot the following coordinates to make a hexagon: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odd one out? Prove it.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98BAB038-AA03-4DF0-8A84-DE867477F9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739616"/>
              </p:ext>
            </p:extLst>
          </p:nvPr>
        </p:nvGraphicFramePr>
        <p:xfrm>
          <a:off x="3209877" y="2147368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1DA06161-5A89-47D3-A85A-EEA6226230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038285"/>
              </p:ext>
            </p:extLst>
          </p:nvPr>
        </p:nvGraphicFramePr>
        <p:xfrm>
          <a:off x="2731331" y="196241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1DB6D83B-DC7C-4AC0-BC72-9CA6385DC1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339989"/>
              </p:ext>
            </p:extLst>
          </p:nvPr>
        </p:nvGraphicFramePr>
        <p:xfrm>
          <a:off x="3050433" y="530151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16" name="Isosceles Triangle 15">
            <a:extLst>
              <a:ext uri="{FF2B5EF4-FFF2-40B4-BE49-F238E27FC236}">
                <a16:creationId xmlns:a16="http://schemas.microsoft.com/office/drawing/2014/main" xmlns="" id="{C4F99A3F-7345-4F3E-9EA8-4052EB787CB3}"/>
              </a:ext>
            </a:extLst>
          </p:cNvPr>
          <p:cNvSpPr/>
          <p:nvPr/>
        </p:nvSpPr>
        <p:spPr>
          <a:xfrm rot="5400000">
            <a:off x="6277330" y="5152495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xmlns="" id="{C43AA72E-CFA4-4C0B-A3B4-3E7A0302FC92}"/>
              </a:ext>
            </a:extLst>
          </p:cNvPr>
          <p:cNvSpPr/>
          <p:nvPr/>
        </p:nvSpPr>
        <p:spPr>
          <a:xfrm>
            <a:off x="3153778" y="204802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7505241-E086-4FB5-9894-99DC07342D3F}"/>
              </a:ext>
            </a:extLst>
          </p:cNvPr>
          <p:cNvSpPr txBox="1"/>
          <p:nvPr/>
        </p:nvSpPr>
        <p:spPr>
          <a:xfrm>
            <a:off x="6312712" y="4943061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8B63766-DCAA-439F-8E21-4A94043D9B1B}"/>
              </a:ext>
            </a:extLst>
          </p:cNvPr>
          <p:cNvSpPr txBox="1"/>
          <p:nvPr/>
        </p:nvSpPr>
        <p:spPr>
          <a:xfrm>
            <a:off x="2925341" y="1554859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xmlns="" id="{36AB6A00-4258-4F9C-B12F-0E76C22E1C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907195"/>
              </p:ext>
            </p:extLst>
          </p:nvPr>
        </p:nvGraphicFramePr>
        <p:xfrm>
          <a:off x="2055357" y="1084579"/>
          <a:ext cx="5033287" cy="4638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9041">
                  <a:extLst>
                    <a:ext uri="{9D8B030D-6E8A-4147-A177-3AD203B41FA5}">
                      <a16:colId xmlns:a16="http://schemas.microsoft.com/office/drawing/2014/main" xmlns="" val="3779482808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1423613197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1749544903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2279831991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2455791029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2859435239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3309267335"/>
                    </a:ext>
                  </a:extLst>
                </a:gridCol>
              </a:tblGrid>
              <a:tr h="463827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(3, 3)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(7, 3)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(7, 5)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(5, 2)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(3, 5)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(5, 6)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(4, 7)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589207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95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Plot the following coordinates to make a hexagon: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odd one out? Prove it.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(4, 7) is the odd one out because…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98BAB038-AA03-4DF0-8A84-DE867477F947}"/>
              </a:ext>
            </a:extLst>
          </p:cNvPr>
          <p:cNvGraphicFramePr>
            <a:graphicFrameLocks noGrp="1"/>
          </p:cNvGraphicFramePr>
          <p:nvPr/>
        </p:nvGraphicFramePr>
        <p:xfrm>
          <a:off x="3209877" y="2147368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1DA06161-5A89-47D3-A85A-EEA622623063}"/>
              </a:ext>
            </a:extLst>
          </p:cNvPr>
          <p:cNvGraphicFramePr>
            <a:graphicFrameLocks noGrp="1"/>
          </p:cNvGraphicFramePr>
          <p:nvPr/>
        </p:nvGraphicFramePr>
        <p:xfrm>
          <a:off x="2731331" y="196241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1DB6D83B-DC7C-4AC0-BC72-9CA6385DC1A5}"/>
              </a:ext>
            </a:extLst>
          </p:cNvPr>
          <p:cNvGraphicFramePr>
            <a:graphicFrameLocks noGrp="1"/>
          </p:cNvGraphicFramePr>
          <p:nvPr/>
        </p:nvGraphicFramePr>
        <p:xfrm>
          <a:off x="3050433" y="530151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16" name="Isosceles Triangle 15">
            <a:extLst>
              <a:ext uri="{FF2B5EF4-FFF2-40B4-BE49-F238E27FC236}">
                <a16:creationId xmlns:a16="http://schemas.microsoft.com/office/drawing/2014/main" xmlns="" id="{C4F99A3F-7345-4F3E-9EA8-4052EB787CB3}"/>
              </a:ext>
            </a:extLst>
          </p:cNvPr>
          <p:cNvSpPr/>
          <p:nvPr/>
        </p:nvSpPr>
        <p:spPr>
          <a:xfrm rot="5400000">
            <a:off x="6277330" y="5152495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xmlns="" id="{C43AA72E-CFA4-4C0B-A3B4-3E7A0302FC92}"/>
              </a:ext>
            </a:extLst>
          </p:cNvPr>
          <p:cNvSpPr/>
          <p:nvPr/>
        </p:nvSpPr>
        <p:spPr>
          <a:xfrm>
            <a:off x="3153778" y="204802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7505241-E086-4FB5-9894-99DC07342D3F}"/>
              </a:ext>
            </a:extLst>
          </p:cNvPr>
          <p:cNvSpPr txBox="1"/>
          <p:nvPr/>
        </p:nvSpPr>
        <p:spPr>
          <a:xfrm>
            <a:off x="6312712" y="4943061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8B63766-DCAA-439F-8E21-4A94043D9B1B}"/>
              </a:ext>
            </a:extLst>
          </p:cNvPr>
          <p:cNvSpPr txBox="1"/>
          <p:nvPr/>
        </p:nvSpPr>
        <p:spPr>
          <a:xfrm>
            <a:off x="2925341" y="1554859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xmlns="" id="{236B315C-CF4C-4D3E-8A52-7652F84065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907195"/>
              </p:ext>
            </p:extLst>
          </p:nvPr>
        </p:nvGraphicFramePr>
        <p:xfrm>
          <a:off x="2055357" y="1084579"/>
          <a:ext cx="5033287" cy="4638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9041">
                  <a:extLst>
                    <a:ext uri="{9D8B030D-6E8A-4147-A177-3AD203B41FA5}">
                      <a16:colId xmlns:a16="http://schemas.microsoft.com/office/drawing/2014/main" xmlns="" val="3779482808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1423613197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1749544903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2279831991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2455791029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2859435239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3309267335"/>
                    </a:ext>
                  </a:extLst>
                </a:gridCol>
              </a:tblGrid>
              <a:tr h="463827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(3, 3)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(7, 3)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(7, 5)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(5, 2)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(3, 5)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(5, 6)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(4, 7)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589207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14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Plot the following coordinates to make a hexagon: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is the odd one out? Prove it.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(4, 7) is the odd one out because the other coordinates make a hexagon when joined together.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xmlns="" id="{93150C0F-476C-46AA-AF45-801AC532BA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491983"/>
              </p:ext>
            </p:extLst>
          </p:nvPr>
        </p:nvGraphicFramePr>
        <p:xfrm>
          <a:off x="2055357" y="1084579"/>
          <a:ext cx="5033287" cy="4638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9041">
                  <a:extLst>
                    <a:ext uri="{9D8B030D-6E8A-4147-A177-3AD203B41FA5}">
                      <a16:colId xmlns:a16="http://schemas.microsoft.com/office/drawing/2014/main" xmlns="" val="3779482808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1423613197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1749544903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2279831991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2455791029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2859435239"/>
                    </a:ext>
                  </a:extLst>
                </a:gridCol>
                <a:gridCol w="719041">
                  <a:extLst>
                    <a:ext uri="{9D8B030D-6E8A-4147-A177-3AD203B41FA5}">
                      <a16:colId xmlns:a16="http://schemas.microsoft.com/office/drawing/2014/main" xmlns="" val="3309267335"/>
                    </a:ext>
                  </a:extLst>
                </a:gridCol>
              </a:tblGrid>
              <a:tr h="463827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(3, 3)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(7, 3)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(7, 5)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(5, 2)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(3, 5)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(5, 6)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(4, 7)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558920753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xmlns="" id="{98BAB038-AA03-4DF0-8A84-DE867477F947}"/>
              </a:ext>
            </a:extLst>
          </p:cNvPr>
          <p:cNvGraphicFramePr>
            <a:graphicFrameLocks noGrp="1"/>
          </p:cNvGraphicFramePr>
          <p:nvPr/>
        </p:nvGraphicFramePr>
        <p:xfrm>
          <a:off x="3209877" y="2147368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1DA06161-5A89-47D3-A85A-EEA622623063}"/>
              </a:ext>
            </a:extLst>
          </p:cNvPr>
          <p:cNvGraphicFramePr>
            <a:graphicFrameLocks noGrp="1"/>
          </p:cNvGraphicFramePr>
          <p:nvPr/>
        </p:nvGraphicFramePr>
        <p:xfrm>
          <a:off x="2731331" y="196241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1DB6D83B-DC7C-4AC0-BC72-9CA6385DC1A5}"/>
              </a:ext>
            </a:extLst>
          </p:cNvPr>
          <p:cNvGraphicFramePr>
            <a:graphicFrameLocks noGrp="1"/>
          </p:cNvGraphicFramePr>
          <p:nvPr/>
        </p:nvGraphicFramePr>
        <p:xfrm>
          <a:off x="3050433" y="530151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16" name="Isosceles Triangle 15">
            <a:extLst>
              <a:ext uri="{FF2B5EF4-FFF2-40B4-BE49-F238E27FC236}">
                <a16:creationId xmlns:a16="http://schemas.microsoft.com/office/drawing/2014/main" xmlns="" id="{C4F99A3F-7345-4F3E-9EA8-4052EB787CB3}"/>
              </a:ext>
            </a:extLst>
          </p:cNvPr>
          <p:cNvSpPr/>
          <p:nvPr/>
        </p:nvSpPr>
        <p:spPr>
          <a:xfrm rot="5400000">
            <a:off x="6277330" y="5152495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xmlns="" id="{C43AA72E-CFA4-4C0B-A3B4-3E7A0302FC92}"/>
              </a:ext>
            </a:extLst>
          </p:cNvPr>
          <p:cNvSpPr/>
          <p:nvPr/>
        </p:nvSpPr>
        <p:spPr>
          <a:xfrm>
            <a:off x="3153778" y="204802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7505241-E086-4FB5-9894-99DC07342D3F}"/>
              </a:ext>
            </a:extLst>
          </p:cNvPr>
          <p:cNvSpPr txBox="1"/>
          <p:nvPr/>
        </p:nvSpPr>
        <p:spPr>
          <a:xfrm>
            <a:off x="6312712" y="4943061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8B63766-DCAA-439F-8E21-4A94043D9B1B}"/>
              </a:ext>
            </a:extLst>
          </p:cNvPr>
          <p:cNvSpPr txBox="1"/>
          <p:nvPr/>
        </p:nvSpPr>
        <p:spPr>
          <a:xfrm>
            <a:off x="2925341" y="1554859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7B7D250F-C093-4E9B-BE1B-E4E60D53F0F8}"/>
              </a:ext>
            </a:extLst>
          </p:cNvPr>
          <p:cNvCxnSpPr>
            <a:cxnSpLocks/>
            <a:stCxn id="26" idx="3"/>
            <a:endCxn id="32" idx="7"/>
          </p:cNvCxnSpPr>
          <p:nvPr/>
        </p:nvCxnSpPr>
        <p:spPr>
          <a:xfrm flipV="1">
            <a:off x="4081505" y="3275548"/>
            <a:ext cx="720392" cy="43590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35399E95-9D7E-445B-B2C0-122ECF0B0B0B}"/>
              </a:ext>
            </a:extLst>
          </p:cNvPr>
          <p:cNvCxnSpPr>
            <a:cxnSpLocks/>
            <a:endCxn id="29" idx="5"/>
          </p:cNvCxnSpPr>
          <p:nvPr/>
        </p:nvCxnSpPr>
        <p:spPr>
          <a:xfrm>
            <a:off x="4089231" y="4253292"/>
            <a:ext cx="704644" cy="42719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xmlns="" id="{0400C923-AB2E-4E1B-BDE5-DDCEC2C148C9}"/>
              </a:ext>
            </a:extLst>
          </p:cNvPr>
          <p:cNvCxnSpPr>
            <a:cxnSpLocks/>
            <a:stCxn id="26" idx="0"/>
            <a:endCxn id="31" idx="4"/>
          </p:cNvCxnSpPr>
          <p:nvPr/>
        </p:nvCxnSpPr>
        <p:spPr>
          <a:xfrm>
            <a:off x="4138800" y="3573130"/>
            <a:ext cx="6715" cy="80100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0FFCA63A-BA2F-40C0-8CB2-FBCCF97E9658}"/>
              </a:ext>
            </a:extLst>
          </p:cNvPr>
          <p:cNvCxnSpPr>
            <a:cxnSpLocks/>
            <a:stCxn id="27" idx="0"/>
            <a:endCxn id="28" idx="4"/>
          </p:cNvCxnSpPr>
          <p:nvPr/>
        </p:nvCxnSpPr>
        <p:spPr>
          <a:xfrm flipH="1">
            <a:off x="5357730" y="3574851"/>
            <a:ext cx="1671" cy="79833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627796BB-97D5-4841-A54E-33A5D2FFAC01}"/>
              </a:ext>
            </a:extLst>
          </p:cNvPr>
          <p:cNvSpPr/>
          <p:nvPr/>
        </p:nvSpPr>
        <p:spPr>
          <a:xfrm>
            <a:off x="4057772" y="3573130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D1406940-290A-453F-9A18-E413B467EF89}"/>
              </a:ext>
            </a:extLst>
          </p:cNvPr>
          <p:cNvSpPr/>
          <p:nvPr/>
        </p:nvSpPr>
        <p:spPr>
          <a:xfrm>
            <a:off x="5278373" y="3574851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xmlns="" id="{DCC2EE38-BFC1-4126-8F26-6B83F0D5D21B}"/>
              </a:ext>
            </a:extLst>
          </p:cNvPr>
          <p:cNvSpPr/>
          <p:nvPr/>
        </p:nvSpPr>
        <p:spPr>
          <a:xfrm>
            <a:off x="5276702" y="4211126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B6BF3CA1-B098-490E-B69D-8D37169CB48F}"/>
              </a:ext>
            </a:extLst>
          </p:cNvPr>
          <p:cNvSpPr/>
          <p:nvPr/>
        </p:nvSpPr>
        <p:spPr>
          <a:xfrm>
            <a:off x="4655552" y="4542165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C72FDD32-D0E3-4964-8EC7-CA9C4C353CA7}"/>
              </a:ext>
            </a:extLst>
          </p:cNvPr>
          <p:cNvCxnSpPr>
            <a:cxnSpLocks/>
            <a:endCxn id="27" idx="5"/>
          </p:cNvCxnSpPr>
          <p:nvPr/>
        </p:nvCxnSpPr>
        <p:spPr>
          <a:xfrm>
            <a:off x="4785133" y="3342362"/>
            <a:ext cx="631563" cy="37081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>
            <a:extLst>
              <a:ext uri="{FF2B5EF4-FFF2-40B4-BE49-F238E27FC236}">
                <a16:creationId xmlns:a16="http://schemas.microsoft.com/office/drawing/2014/main" xmlns="" id="{B6C6A0D3-6E66-433E-8A72-E19288A93193}"/>
              </a:ext>
            </a:extLst>
          </p:cNvPr>
          <p:cNvSpPr/>
          <p:nvPr/>
        </p:nvSpPr>
        <p:spPr>
          <a:xfrm>
            <a:off x="4064487" y="4212081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C787877D-DD22-4DE8-9B41-2B20B1828A35}"/>
              </a:ext>
            </a:extLst>
          </p:cNvPr>
          <p:cNvSpPr/>
          <p:nvPr/>
        </p:nvSpPr>
        <p:spPr>
          <a:xfrm>
            <a:off x="4663574" y="3251815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3542A0B5-7E55-4CF0-801C-CCBE7F29BCDC}"/>
              </a:ext>
            </a:extLst>
          </p:cNvPr>
          <p:cNvCxnSpPr>
            <a:cxnSpLocks/>
            <a:endCxn id="29" idx="3"/>
          </p:cNvCxnSpPr>
          <p:nvPr/>
        </p:nvCxnSpPr>
        <p:spPr>
          <a:xfrm flipH="1">
            <a:off x="4679285" y="4238614"/>
            <a:ext cx="737412" cy="44187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307F57E1-00FB-4643-B241-5F90EC0AB4E6}"/>
              </a:ext>
            </a:extLst>
          </p:cNvPr>
          <p:cNvSpPr/>
          <p:nvPr/>
        </p:nvSpPr>
        <p:spPr>
          <a:xfrm>
            <a:off x="4355285" y="2934265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32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Bella is drawing a hexagon. She has plotted the first two points. What coordinates could complete the shape?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5E6685ED-699A-44F6-B894-14980D06D5BF}"/>
              </a:ext>
            </a:extLst>
          </p:cNvPr>
          <p:cNvGraphicFramePr>
            <a:graphicFrameLocks noGrp="1"/>
          </p:cNvGraphicFramePr>
          <p:nvPr/>
        </p:nvGraphicFramePr>
        <p:xfrm>
          <a:off x="3209877" y="2147368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E85399B1-DCC2-425A-88E3-E829A0A59194}"/>
              </a:ext>
            </a:extLst>
          </p:cNvPr>
          <p:cNvGraphicFramePr>
            <a:graphicFrameLocks noGrp="1"/>
          </p:cNvGraphicFramePr>
          <p:nvPr/>
        </p:nvGraphicFramePr>
        <p:xfrm>
          <a:off x="2731331" y="196241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CE69E5C0-6527-4A06-9C66-93A59A5CCF22}"/>
              </a:ext>
            </a:extLst>
          </p:cNvPr>
          <p:cNvGraphicFramePr>
            <a:graphicFrameLocks noGrp="1"/>
          </p:cNvGraphicFramePr>
          <p:nvPr/>
        </p:nvGraphicFramePr>
        <p:xfrm>
          <a:off x="3050433" y="530151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16" name="Isosceles Triangle 15">
            <a:extLst>
              <a:ext uri="{FF2B5EF4-FFF2-40B4-BE49-F238E27FC236}">
                <a16:creationId xmlns:a16="http://schemas.microsoft.com/office/drawing/2014/main" xmlns="" id="{B9FC8E6F-496F-45D7-A6CB-4908A24AFE7A}"/>
              </a:ext>
            </a:extLst>
          </p:cNvPr>
          <p:cNvSpPr/>
          <p:nvPr/>
        </p:nvSpPr>
        <p:spPr>
          <a:xfrm rot="5400000">
            <a:off x="6277330" y="5152495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xmlns="" id="{882D0A9E-129E-4028-9BE7-5F850E86B45E}"/>
              </a:ext>
            </a:extLst>
          </p:cNvPr>
          <p:cNvSpPr/>
          <p:nvPr/>
        </p:nvSpPr>
        <p:spPr>
          <a:xfrm>
            <a:off x="3153778" y="204802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BE30850-7EEB-4D23-8E18-BC815B9F5D58}"/>
              </a:ext>
            </a:extLst>
          </p:cNvPr>
          <p:cNvSpPr txBox="1"/>
          <p:nvPr/>
        </p:nvSpPr>
        <p:spPr>
          <a:xfrm>
            <a:off x="6312712" y="4943061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B9F1564-A5E2-463E-8248-92051BE87ADE}"/>
              </a:ext>
            </a:extLst>
          </p:cNvPr>
          <p:cNvSpPr txBox="1"/>
          <p:nvPr/>
        </p:nvSpPr>
        <p:spPr>
          <a:xfrm>
            <a:off x="2925341" y="1554859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A052ABC2-7D31-48C4-9AE2-DA9ADA4E2151}"/>
              </a:ext>
            </a:extLst>
          </p:cNvPr>
          <p:cNvSpPr/>
          <p:nvPr/>
        </p:nvSpPr>
        <p:spPr>
          <a:xfrm>
            <a:off x="4659483" y="3257319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BDBB5C2D-6323-4DC8-BBC9-4B32B013CD16}"/>
              </a:ext>
            </a:extLst>
          </p:cNvPr>
          <p:cNvSpPr/>
          <p:nvPr/>
        </p:nvSpPr>
        <p:spPr>
          <a:xfrm>
            <a:off x="4357169" y="3888689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Bella is drawing a hexagon. She has plotted the first two points. What coordinates could complete the shape?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 (7, 6), (8, 4), (7, 2), (5, 2)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5E6685ED-699A-44F6-B894-14980D06D5BF}"/>
              </a:ext>
            </a:extLst>
          </p:cNvPr>
          <p:cNvGraphicFramePr>
            <a:graphicFrameLocks noGrp="1"/>
          </p:cNvGraphicFramePr>
          <p:nvPr/>
        </p:nvGraphicFramePr>
        <p:xfrm>
          <a:off x="3209877" y="2147368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E85399B1-DCC2-425A-88E3-E829A0A59194}"/>
              </a:ext>
            </a:extLst>
          </p:cNvPr>
          <p:cNvGraphicFramePr>
            <a:graphicFrameLocks noGrp="1"/>
          </p:cNvGraphicFramePr>
          <p:nvPr/>
        </p:nvGraphicFramePr>
        <p:xfrm>
          <a:off x="2731331" y="1962415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xmlns="" id="{CE69E5C0-6527-4A06-9C66-93A59A5CCF22}"/>
              </a:ext>
            </a:extLst>
          </p:cNvPr>
          <p:cNvGraphicFramePr>
            <a:graphicFrameLocks noGrp="1"/>
          </p:cNvGraphicFramePr>
          <p:nvPr/>
        </p:nvGraphicFramePr>
        <p:xfrm>
          <a:off x="3050433" y="5301515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16" name="Isosceles Triangle 15">
            <a:extLst>
              <a:ext uri="{FF2B5EF4-FFF2-40B4-BE49-F238E27FC236}">
                <a16:creationId xmlns:a16="http://schemas.microsoft.com/office/drawing/2014/main" xmlns="" id="{B9FC8E6F-496F-45D7-A6CB-4908A24AFE7A}"/>
              </a:ext>
            </a:extLst>
          </p:cNvPr>
          <p:cNvSpPr/>
          <p:nvPr/>
        </p:nvSpPr>
        <p:spPr>
          <a:xfrm rot="5400000">
            <a:off x="6277330" y="5152495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xmlns="" id="{882D0A9E-129E-4028-9BE7-5F850E86B45E}"/>
              </a:ext>
            </a:extLst>
          </p:cNvPr>
          <p:cNvSpPr/>
          <p:nvPr/>
        </p:nvSpPr>
        <p:spPr>
          <a:xfrm>
            <a:off x="3153778" y="2048022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BE30850-7EEB-4D23-8E18-BC815B9F5D58}"/>
              </a:ext>
            </a:extLst>
          </p:cNvPr>
          <p:cNvSpPr txBox="1"/>
          <p:nvPr/>
        </p:nvSpPr>
        <p:spPr>
          <a:xfrm>
            <a:off x="6312712" y="4943061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50447FEA-0DF1-43A3-8601-C72593BB9B9C}"/>
              </a:ext>
            </a:extLst>
          </p:cNvPr>
          <p:cNvCxnSpPr>
            <a:cxnSpLocks/>
            <a:stCxn id="22" idx="2"/>
            <a:endCxn id="24" idx="6"/>
          </p:cNvCxnSpPr>
          <p:nvPr/>
        </p:nvCxnSpPr>
        <p:spPr>
          <a:xfrm>
            <a:off x="4659483" y="3338347"/>
            <a:ext cx="8058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B9F1564-A5E2-463E-8248-92051BE87ADE}"/>
              </a:ext>
            </a:extLst>
          </p:cNvPr>
          <p:cNvSpPr txBox="1"/>
          <p:nvPr/>
        </p:nvSpPr>
        <p:spPr>
          <a:xfrm>
            <a:off x="2925341" y="1554859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xmlns="" id="{578646CB-0915-4956-91A8-F2B8BB66775F}"/>
              </a:ext>
            </a:extLst>
          </p:cNvPr>
          <p:cNvCxnSpPr>
            <a:cxnSpLocks/>
            <a:endCxn id="27" idx="4"/>
          </p:cNvCxnSpPr>
          <p:nvPr/>
        </p:nvCxnSpPr>
        <p:spPr>
          <a:xfrm>
            <a:off x="4422775" y="3949700"/>
            <a:ext cx="317736" cy="72360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0A36DF99-3689-4913-87CD-10493E753C36}"/>
              </a:ext>
            </a:extLst>
          </p:cNvPr>
          <p:cNvCxnSpPr>
            <a:cxnSpLocks/>
            <a:stCxn id="22" idx="7"/>
            <a:endCxn id="23" idx="3"/>
          </p:cNvCxnSpPr>
          <p:nvPr/>
        </p:nvCxnSpPr>
        <p:spPr>
          <a:xfrm flipH="1">
            <a:off x="4380902" y="3281052"/>
            <a:ext cx="416904" cy="7459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>
            <a:extLst>
              <a:ext uri="{FF2B5EF4-FFF2-40B4-BE49-F238E27FC236}">
                <a16:creationId xmlns:a16="http://schemas.microsoft.com/office/drawing/2014/main" xmlns="" id="{A052ABC2-7D31-48C4-9AE2-DA9ADA4E2151}"/>
              </a:ext>
            </a:extLst>
          </p:cNvPr>
          <p:cNvSpPr/>
          <p:nvPr/>
        </p:nvSpPr>
        <p:spPr>
          <a:xfrm>
            <a:off x="4659483" y="3257319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BDBB5C2D-6323-4DC8-BBC9-4B32B013CD16}"/>
              </a:ext>
            </a:extLst>
          </p:cNvPr>
          <p:cNvSpPr/>
          <p:nvPr/>
        </p:nvSpPr>
        <p:spPr>
          <a:xfrm>
            <a:off x="4357169" y="3888689"/>
            <a:ext cx="162056" cy="162056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xmlns="" id="{BA9A35EC-9818-4D04-9F00-80548FC4D21D}"/>
              </a:ext>
            </a:extLst>
          </p:cNvPr>
          <p:cNvSpPr/>
          <p:nvPr/>
        </p:nvSpPr>
        <p:spPr>
          <a:xfrm>
            <a:off x="5303259" y="3257319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09B2712A-8A98-48A9-BAE4-20533DE4A2D5}"/>
              </a:ext>
            </a:extLst>
          </p:cNvPr>
          <p:cNvSpPr/>
          <p:nvPr/>
        </p:nvSpPr>
        <p:spPr>
          <a:xfrm>
            <a:off x="5555276" y="3888689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xmlns="" id="{410B8791-D571-4F3F-A8AD-6B186CFBA7A0}"/>
              </a:ext>
            </a:extLst>
          </p:cNvPr>
          <p:cNvSpPr/>
          <p:nvPr/>
        </p:nvSpPr>
        <p:spPr>
          <a:xfrm>
            <a:off x="5303259" y="4511251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xmlns="" id="{7230B128-9724-47C4-A7D7-0E27D7096E4D}"/>
              </a:ext>
            </a:extLst>
          </p:cNvPr>
          <p:cNvSpPr/>
          <p:nvPr/>
        </p:nvSpPr>
        <p:spPr>
          <a:xfrm>
            <a:off x="4659483" y="4511251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xmlns="" id="{C1162846-AEB9-4503-A46C-BFC082A2E98F}"/>
              </a:ext>
            </a:extLst>
          </p:cNvPr>
          <p:cNvCxnSpPr>
            <a:cxnSpLocks/>
            <a:stCxn id="27" idx="2"/>
            <a:endCxn id="26" idx="6"/>
          </p:cNvCxnSpPr>
          <p:nvPr/>
        </p:nvCxnSpPr>
        <p:spPr>
          <a:xfrm>
            <a:off x="4659483" y="4592279"/>
            <a:ext cx="80583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xmlns="" id="{8304157A-D2E2-40E3-A992-94F06380BBAE}"/>
              </a:ext>
            </a:extLst>
          </p:cNvPr>
          <p:cNvCxnSpPr>
            <a:cxnSpLocks/>
            <a:endCxn id="25" idx="5"/>
          </p:cNvCxnSpPr>
          <p:nvPr/>
        </p:nvCxnSpPr>
        <p:spPr>
          <a:xfrm>
            <a:off x="5359400" y="3333750"/>
            <a:ext cx="334199" cy="69326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xmlns="" id="{21587D4C-CA6A-41B3-AB48-6FF4AB9AE27F}"/>
              </a:ext>
            </a:extLst>
          </p:cNvPr>
          <p:cNvCxnSpPr>
            <a:cxnSpLocks/>
            <a:stCxn id="25" idx="7"/>
            <a:endCxn id="26" idx="4"/>
          </p:cNvCxnSpPr>
          <p:nvPr/>
        </p:nvCxnSpPr>
        <p:spPr>
          <a:xfrm flipH="1">
            <a:off x="5384287" y="3912422"/>
            <a:ext cx="309312" cy="7608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91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coordinates could be joined to create a pentagon?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xmlns="" id="{D96A02AC-DB92-4FC5-84A2-526CADB097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934471"/>
              </p:ext>
            </p:extLst>
          </p:nvPr>
        </p:nvGraphicFramePr>
        <p:xfrm>
          <a:off x="3209877" y="1685357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xmlns="" id="{77228712-A37E-4FF3-A15E-D8C9B2EFDB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097740"/>
              </p:ext>
            </p:extLst>
          </p:nvPr>
        </p:nvGraphicFramePr>
        <p:xfrm>
          <a:off x="2731331" y="1500404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xmlns="" id="{A7D16C2B-86C0-499B-BE35-3311802691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422939"/>
              </p:ext>
            </p:extLst>
          </p:nvPr>
        </p:nvGraphicFramePr>
        <p:xfrm>
          <a:off x="3050433" y="4839504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30" name="Isosceles Triangle 29">
            <a:extLst>
              <a:ext uri="{FF2B5EF4-FFF2-40B4-BE49-F238E27FC236}">
                <a16:creationId xmlns:a16="http://schemas.microsoft.com/office/drawing/2014/main" xmlns="" id="{7F37356B-E5C5-44C7-9D43-C1E567D3A064}"/>
              </a:ext>
            </a:extLst>
          </p:cNvPr>
          <p:cNvSpPr/>
          <p:nvPr/>
        </p:nvSpPr>
        <p:spPr>
          <a:xfrm rot="5400000">
            <a:off x="6277330" y="4690484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xmlns="" id="{4ED3ED2A-C6D1-47A3-9648-2424C82662C6}"/>
              </a:ext>
            </a:extLst>
          </p:cNvPr>
          <p:cNvSpPr/>
          <p:nvPr/>
        </p:nvSpPr>
        <p:spPr>
          <a:xfrm>
            <a:off x="3153778" y="1586011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021CED39-1C1C-4E64-8CCF-6B9EC69ACC44}"/>
              </a:ext>
            </a:extLst>
          </p:cNvPr>
          <p:cNvSpPr txBox="1"/>
          <p:nvPr/>
        </p:nvSpPr>
        <p:spPr>
          <a:xfrm>
            <a:off x="6312712" y="4481050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C322B78D-9878-455D-9FF0-A1087CA6444E}"/>
              </a:ext>
            </a:extLst>
          </p:cNvPr>
          <p:cNvSpPr txBox="1"/>
          <p:nvPr/>
        </p:nvSpPr>
        <p:spPr>
          <a:xfrm>
            <a:off x="2925341" y="1092848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4007128-A0F4-489D-B92E-138A924B3E0F}"/>
              </a:ext>
            </a:extLst>
          </p:cNvPr>
          <p:cNvSpPr/>
          <p:nvPr/>
        </p:nvSpPr>
        <p:spPr>
          <a:xfrm>
            <a:off x="3429305" y="4076897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5F592136-AF82-4848-AD6C-C009E4A26235}"/>
              </a:ext>
            </a:extLst>
          </p:cNvPr>
          <p:cNvSpPr/>
          <p:nvPr/>
        </p:nvSpPr>
        <p:spPr>
          <a:xfrm>
            <a:off x="3437327" y="3112767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267A5493-6BA1-4097-ADC2-CD4D22DCC61B}"/>
              </a:ext>
            </a:extLst>
          </p:cNvPr>
          <p:cNvSpPr/>
          <p:nvPr/>
        </p:nvSpPr>
        <p:spPr>
          <a:xfrm>
            <a:off x="4042114" y="3765681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93CAC8C7-53D7-4D23-A19D-2781553A6A91}"/>
              </a:ext>
            </a:extLst>
          </p:cNvPr>
          <p:cNvSpPr/>
          <p:nvPr/>
        </p:nvSpPr>
        <p:spPr>
          <a:xfrm>
            <a:off x="4050136" y="2474289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F20D8BE1-D42D-4EB2-8F30-D863854502BC}"/>
              </a:ext>
            </a:extLst>
          </p:cNvPr>
          <p:cNvSpPr/>
          <p:nvPr/>
        </p:nvSpPr>
        <p:spPr>
          <a:xfrm>
            <a:off x="4346915" y="3107951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B14FCCFF-1988-4A58-B3BC-57E6876508EA}"/>
              </a:ext>
            </a:extLst>
          </p:cNvPr>
          <p:cNvSpPr/>
          <p:nvPr/>
        </p:nvSpPr>
        <p:spPr>
          <a:xfrm>
            <a:off x="4970952" y="3751240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9767F00A-6178-405E-9291-4A490442DCD1}"/>
              </a:ext>
            </a:extLst>
          </p:cNvPr>
          <p:cNvSpPr/>
          <p:nvPr/>
        </p:nvSpPr>
        <p:spPr>
          <a:xfrm>
            <a:off x="4969350" y="2469476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694F4D7E-0740-4793-BA10-9FAD58522BD0}"/>
              </a:ext>
            </a:extLst>
          </p:cNvPr>
          <p:cNvSpPr/>
          <p:nvPr/>
        </p:nvSpPr>
        <p:spPr>
          <a:xfrm>
            <a:off x="5266127" y="2477497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18A6908F-A7B2-4AEF-877C-5F67C88986DB}"/>
              </a:ext>
            </a:extLst>
          </p:cNvPr>
          <p:cNvSpPr/>
          <p:nvPr/>
        </p:nvSpPr>
        <p:spPr>
          <a:xfrm>
            <a:off x="5264527" y="3111158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71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xmlns="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coordinates could be joined to create a pentagon?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 </a:t>
            </a: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(6, 3), (3, 3), (1, 5), (3, 7), (6, 7)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xmlns="" id="{D96A02AC-DB92-4FC5-84A2-526CADB097C1}"/>
              </a:ext>
            </a:extLst>
          </p:cNvPr>
          <p:cNvGraphicFramePr>
            <a:graphicFrameLocks noGrp="1"/>
          </p:cNvGraphicFramePr>
          <p:nvPr/>
        </p:nvGraphicFramePr>
        <p:xfrm>
          <a:off x="3209877" y="1685357"/>
          <a:ext cx="3061270" cy="3061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12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2981184377"/>
                    </a:ext>
                  </a:extLst>
                </a:gridCol>
                <a:gridCol w="306127">
                  <a:extLst>
                    <a:ext uri="{9D8B030D-6E8A-4147-A177-3AD203B41FA5}">
                      <a16:colId xmlns:a16="http://schemas.microsoft.com/office/drawing/2014/main" xmlns="" val="1701837198"/>
                    </a:ext>
                  </a:extLst>
                </a:gridCol>
              </a:tblGrid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17094474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0101005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20594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5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272367"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xmlns="" id="{77228712-A37E-4FF3-A15E-D8C9B2EFDBB0}"/>
              </a:ext>
            </a:extLst>
          </p:cNvPr>
          <p:cNvGraphicFramePr>
            <a:graphicFrameLocks noGrp="1"/>
          </p:cNvGraphicFramePr>
          <p:nvPr/>
        </p:nvGraphicFramePr>
        <p:xfrm>
          <a:off x="2731331" y="1500404"/>
          <a:ext cx="318881" cy="34311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</a:tblGrid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21427931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851485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004022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48008283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821666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0075159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9275106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4734944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192026600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  <a:tr h="311924">
                <a:tc>
                  <a:txBody>
                    <a:bodyPr/>
                    <a:lstStyle/>
                    <a:p>
                      <a:pPr algn="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14227307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xmlns="" id="{A7D16C2B-86C0-499B-BE35-33118026913D}"/>
              </a:ext>
            </a:extLst>
          </p:cNvPr>
          <p:cNvGraphicFramePr>
            <a:graphicFrameLocks noGrp="1"/>
          </p:cNvGraphicFramePr>
          <p:nvPr/>
        </p:nvGraphicFramePr>
        <p:xfrm>
          <a:off x="3050433" y="4839504"/>
          <a:ext cx="3380157" cy="3188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7287">
                  <a:extLst>
                    <a:ext uri="{9D8B030D-6E8A-4147-A177-3AD203B41FA5}">
                      <a16:colId xmlns:a16="http://schemas.microsoft.com/office/drawing/2014/main" xmlns="" val="1819884855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59777272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422245987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29508229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76895880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368445663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366549986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256569797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286195042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079647881"/>
                    </a:ext>
                  </a:extLst>
                </a:gridCol>
                <a:gridCol w="307287">
                  <a:extLst>
                    <a:ext uri="{9D8B030D-6E8A-4147-A177-3AD203B41FA5}">
                      <a16:colId xmlns:a16="http://schemas.microsoft.com/office/drawing/2014/main" xmlns="" val="1697494428"/>
                    </a:ext>
                  </a:extLst>
                </a:gridCol>
              </a:tblGrid>
              <a:tr h="318881"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32124817"/>
                  </a:ext>
                </a:extLst>
              </a:tr>
            </a:tbl>
          </a:graphicData>
        </a:graphic>
      </p:graphicFrame>
      <p:sp>
        <p:nvSpPr>
          <p:cNvPr id="30" name="Isosceles Triangle 29">
            <a:extLst>
              <a:ext uri="{FF2B5EF4-FFF2-40B4-BE49-F238E27FC236}">
                <a16:creationId xmlns:a16="http://schemas.microsoft.com/office/drawing/2014/main" xmlns="" id="{7F37356B-E5C5-44C7-9D43-C1E567D3A064}"/>
              </a:ext>
            </a:extLst>
          </p:cNvPr>
          <p:cNvSpPr/>
          <p:nvPr/>
        </p:nvSpPr>
        <p:spPr>
          <a:xfrm rot="5400000">
            <a:off x="6277330" y="4690484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xmlns="" id="{4ED3ED2A-C6D1-47A3-9648-2424C82662C6}"/>
              </a:ext>
            </a:extLst>
          </p:cNvPr>
          <p:cNvSpPr/>
          <p:nvPr/>
        </p:nvSpPr>
        <p:spPr>
          <a:xfrm>
            <a:off x="3153778" y="1586011"/>
            <a:ext cx="97899" cy="102119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Century Gothic" panose="020B050202020202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021CED39-1C1C-4E64-8CCF-6B9EC69ACC44}"/>
              </a:ext>
            </a:extLst>
          </p:cNvPr>
          <p:cNvSpPr txBox="1"/>
          <p:nvPr/>
        </p:nvSpPr>
        <p:spPr>
          <a:xfrm>
            <a:off x="6312712" y="4481050"/>
            <a:ext cx="454939" cy="436195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C322B78D-9878-455D-9FF0-A1087CA6444E}"/>
              </a:ext>
            </a:extLst>
          </p:cNvPr>
          <p:cNvSpPr txBox="1"/>
          <p:nvPr/>
        </p:nvSpPr>
        <p:spPr>
          <a:xfrm>
            <a:off x="2925341" y="1092848"/>
            <a:ext cx="609303" cy="580577"/>
          </a:xfrm>
          <a:prstGeom prst="rect">
            <a:avLst/>
          </a:prstGeom>
          <a:noFill/>
        </p:spPr>
        <p:txBody>
          <a:bodyPr wrap="none" rtlCol="0" anchor="ctr">
            <a:noAutofit/>
          </a:bodyPr>
          <a:lstStyle/>
          <a:p>
            <a:pPr algn="ctr"/>
            <a:r>
              <a:rPr lang="en-GB" sz="2000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4007128-A0F4-489D-B92E-138A924B3E0F}"/>
              </a:ext>
            </a:extLst>
          </p:cNvPr>
          <p:cNvSpPr/>
          <p:nvPr/>
        </p:nvSpPr>
        <p:spPr>
          <a:xfrm>
            <a:off x="3429305" y="4076897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5F592136-AF82-4848-AD6C-C009E4A26235}"/>
              </a:ext>
            </a:extLst>
          </p:cNvPr>
          <p:cNvSpPr/>
          <p:nvPr/>
        </p:nvSpPr>
        <p:spPr>
          <a:xfrm>
            <a:off x="3437327" y="3112767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267A5493-6BA1-4097-ADC2-CD4D22DCC61B}"/>
              </a:ext>
            </a:extLst>
          </p:cNvPr>
          <p:cNvSpPr/>
          <p:nvPr/>
        </p:nvSpPr>
        <p:spPr>
          <a:xfrm>
            <a:off x="4042114" y="3765681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93CAC8C7-53D7-4D23-A19D-2781553A6A91}"/>
              </a:ext>
            </a:extLst>
          </p:cNvPr>
          <p:cNvSpPr/>
          <p:nvPr/>
        </p:nvSpPr>
        <p:spPr>
          <a:xfrm>
            <a:off x="4050136" y="2474289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F20D8BE1-D42D-4EB2-8F30-D863854502BC}"/>
              </a:ext>
            </a:extLst>
          </p:cNvPr>
          <p:cNvSpPr/>
          <p:nvPr/>
        </p:nvSpPr>
        <p:spPr>
          <a:xfrm>
            <a:off x="4346915" y="3107951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B14FCCFF-1988-4A58-B3BC-57E6876508EA}"/>
              </a:ext>
            </a:extLst>
          </p:cNvPr>
          <p:cNvSpPr/>
          <p:nvPr/>
        </p:nvSpPr>
        <p:spPr>
          <a:xfrm>
            <a:off x="4970952" y="3751240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9767F00A-6178-405E-9291-4A490442DCD1}"/>
              </a:ext>
            </a:extLst>
          </p:cNvPr>
          <p:cNvSpPr/>
          <p:nvPr/>
        </p:nvSpPr>
        <p:spPr>
          <a:xfrm>
            <a:off x="4969350" y="2469476"/>
            <a:ext cx="162056" cy="162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694F4D7E-0740-4793-BA10-9FAD58522BD0}"/>
              </a:ext>
            </a:extLst>
          </p:cNvPr>
          <p:cNvSpPr/>
          <p:nvPr/>
        </p:nvSpPr>
        <p:spPr>
          <a:xfrm>
            <a:off x="5266127" y="2477497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18A6908F-A7B2-4AEF-877C-5F67C88986DB}"/>
              </a:ext>
            </a:extLst>
          </p:cNvPr>
          <p:cNvSpPr/>
          <p:nvPr/>
        </p:nvSpPr>
        <p:spPr>
          <a:xfrm>
            <a:off x="5264527" y="3111158"/>
            <a:ext cx="162056" cy="16205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EA9BF04E-7854-4FAF-BEFA-34914509F12E}"/>
              </a:ext>
            </a:extLst>
          </p:cNvPr>
          <p:cNvCxnSpPr>
            <a:cxnSpLocks/>
            <a:stCxn id="42" idx="0"/>
            <a:endCxn id="41" idx="4"/>
          </p:cNvCxnSpPr>
          <p:nvPr/>
        </p:nvCxnSpPr>
        <p:spPr>
          <a:xfrm>
            <a:off x="5050378" y="2469476"/>
            <a:ext cx="1602" cy="144382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xmlns="" id="{8EAE4292-3B98-4E2C-A93B-5790B46DB556}"/>
              </a:ext>
            </a:extLst>
          </p:cNvPr>
          <p:cNvCxnSpPr>
            <a:cxnSpLocks/>
            <a:stCxn id="39" idx="2"/>
            <a:endCxn id="42" idx="6"/>
          </p:cNvCxnSpPr>
          <p:nvPr/>
        </p:nvCxnSpPr>
        <p:spPr>
          <a:xfrm flipV="1">
            <a:off x="4050136" y="2550504"/>
            <a:ext cx="1081270" cy="481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xmlns="" id="{05A31EAF-8285-41FA-AF7D-05440FFB0389}"/>
              </a:ext>
            </a:extLst>
          </p:cNvPr>
          <p:cNvCxnSpPr>
            <a:cxnSpLocks/>
            <a:stCxn id="38" idx="2"/>
            <a:endCxn id="41" idx="6"/>
          </p:cNvCxnSpPr>
          <p:nvPr/>
        </p:nvCxnSpPr>
        <p:spPr>
          <a:xfrm flipV="1">
            <a:off x="4042114" y="3832268"/>
            <a:ext cx="1090894" cy="1444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xmlns="" id="{9F4BC2A0-45AB-4694-B583-EEF4FB4634A8}"/>
              </a:ext>
            </a:extLst>
          </p:cNvPr>
          <p:cNvCxnSpPr>
            <a:cxnSpLocks/>
            <a:stCxn id="37" idx="1"/>
            <a:endCxn id="38" idx="5"/>
          </p:cNvCxnSpPr>
          <p:nvPr/>
        </p:nvCxnSpPr>
        <p:spPr>
          <a:xfrm>
            <a:off x="3461060" y="3136500"/>
            <a:ext cx="719377" cy="76750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A4D2CCFE-CBB6-4815-B440-FC7E80A1CE3E}"/>
              </a:ext>
            </a:extLst>
          </p:cNvPr>
          <p:cNvCxnSpPr>
            <a:cxnSpLocks/>
            <a:stCxn id="37" idx="3"/>
            <a:endCxn id="39" idx="7"/>
          </p:cNvCxnSpPr>
          <p:nvPr/>
        </p:nvCxnSpPr>
        <p:spPr>
          <a:xfrm flipV="1">
            <a:off x="3461060" y="2498022"/>
            <a:ext cx="727399" cy="75306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69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82920715-60F7-4FD4-AE01-07F17EE1A6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86144f90-c7b6-48d0-aae5-f5e9e48cc3df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0f0ae0ff-29c4-4766-b250-c1a9bee8d430"/>
    <ds:schemaRef ds:uri="http://schemas.microsoft.com/office/2006/documentManagement/types"/>
    <ds:schemaRef ds:uri="http://schemas.microsoft.com/sharepoint/v3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1520</TotalTime>
  <Words>1177</Words>
  <Application>Microsoft Office PowerPoint</Application>
  <PresentationFormat>On-screen Show (4:3)</PresentationFormat>
  <Paragraphs>750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Jez</cp:lastModifiedBy>
  <cp:revision>50</cp:revision>
  <dcterms:created xsi:type="dcterms:W3CDTF">2018-03-17T10:08:43Z</dcterms:created>
  <dcterms:modified xsi:type="dcterms:W3CDTF">2021-02-05T17:30:21Z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