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5" r:id="rId2"/>
    <p:sldId id="276" r:id="rId3"/>
    <p:sldId id="278" r:id="rId4"/>
    <p:sldId id="279" r:id="rId5"/>
    <p:sldId id="289" r:id="rId6"/>
    <p:sldId id="290" r:id="rId7"/>
    <p:sldId id="282" r:id="rId8"/>
    <p:sldId id="284" r:id="rId9"/>
    <p:sldId id="291" r:id="rId10"/>
    <p:sldId id="288" r:id="rId11"/>
    <p:sldId id="277" r:id="rId12"/>
    <p:sldId id="286"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Cambria Math" panose="02040503050406030204" pitchFamily="18" charset="0"/>
      <p:regular r:id="rId20"/>
    </p:embeddedFont>
    <p:embeddedFont>
      <p:font typeface="Kalam" panose="020B0604020202020204" charset="0"/>
      <p:regular r:id="rId21"/>
    </p:embeddedFont>
    <p:embeddedFont>
      <p:font typeface="Tuffy" panose="020B0603060100000000" charset="0"/>
      <p:regular r:id="rId22"/>
      <p:bold r:id="rId23"/>
      <p:italic r:id="rId24"/>
      <p:boldItalic r:id="rId25"/>
    </p:embeddedFont>
    <p:embeddedFont>
      <p:font typeface="Tuffy-TTF" panose="020B0603060100000000" charset="0"/>
      <p:regular r:id="rId26"/>
      <p:bold r:id="rId27"/>
      <p:italic r:id="rId28"/>
      <p:boldItalic r:id="rId29"/>
    </p:embeddedFont>
    <p:embeddedFont>
      <p:font typeface="Twinkl" panose="020B0604020202020204" charset="0"/>
      <p:regular r:id="rId30"/>
      <p:bold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541"/>
    <a:srgbClr val="2DB6BC"/>
    <a:srgbClr val="FFECA7"/>
    <a:srgbClr val="CEDF98"/>
    <a:srgbClr val="88CCC1"/>
    <a:srgbClr val="E9506C"/>
    <a:srgbClr val="F7C4C0"/>
    <a:srgbClr val="FAB000"/>
    <a:srgbClr val="FDCF82"/>
    <a:srgbClr val="C946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357" autoAdjust="0"/>
  </p:normalViewPr>
  <p:slideViewPr>
    <p:cSldViewPr snapToGrid="0" showGuides="1">
      <p:cViewPr varScale="1">
        <p:scale>
          <a:sx n="86" d="100"/>
          <a:sy n="86" d="100"/>
        </p:scale>
        <p:origin x="1339" y="67"/>
      </p:cViewPr>
      <p:guideLst>
        <p:guide orient="horz" pos="2160"/>
        <p:guide pos="2880"/>
        <p:guide pos="340"/>
        <p:guide orient="horz" pos="3974"/>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25/02/2021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25/02/2021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6</a:t>
            </a:fld>
            <a:endParaRPr lang="en-GB"/>
          </a:p>
        </p:txBody>
      </p:sp>
    </p:spTree>
    <p:extLst>
      <p:ext uri="{BB962C8B-B14F-4D97-AF65-F5344CB8AC3E}">
        <p14:creationId xmlns:p14="http://schemas.microsoft.com/office/powerpoint/2010/main" val="10315474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jpe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jpe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12" Type="http://schemas.openxmlformats.org/officeDocument/2006/relationships/image" Target="../media/image40.png"/><Relationship Id="rId2" Type="http://schemas.openxmlformats.org/officeDocument/2006/relationships/image" Target="../media/image16.png"/><Relationship Id="rId1" Type="http://schemas.openxmlformats.org/officeDocument/2006/relationships/slideLayout" Target="../slideLayouts/slideLayout3.xml"/><Relationship Id="rId11" Type="http://schemas.openxmlformats.org/officeDocument/2006/relationships/image" Target="../media/image39.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twinkl.co.uk/resources/planit-maths-primary-teaching-resources-year-5/planit-maths-primary-teaching-resources-year-5-number---fractions/planit-maths-primary-teaching-resources-year-5-number---fractions-add-and-subtract-fractions-with-the-same-denominator-and-denominators-that-are-multiples-of-the-same-number" TargetMode="External"/><Relationship Id="rId1" Type="http://schemas.openxmlformats.org/officeDocument/2006/relationships/slideLayout" Target="../slideLayouts/slideLayout4.xml"/><Relationship Id="rId5" Type="http://schemas.openxmlformats.org/officeDocument/2006/relationships/image" Target="../media/image33.jpeg"/><Relationship Id="rId4" Type="http://schemas.openxmlformats.org/officeDocument/2006/relationships/image" Target="../media/image32.jpeg"/></Relationships>
</file>

<file path=ppt/slides/_rels/slide12.xml.rels><?xml version="1.0" encoding="UTF-8" standalone="yes"?>
<Relationships xmlns="http://schemas.openxmlformats.org/package/2006/relationships"><Relationship Id="rId2"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E404DB18-BE97-421E-BA6B-5004AC6BD836}"/>
              </a:ext>
            </a:extLst>
          </p:cNvPr>
          <p:cNvSpPr/>
          <p:nvPr/>
        </p:nvSpPr>
        <p:spPr>
          <a:xfrm>
            <a:off x="161925" y="5549900"/>
            <a:ext cx="1495425" cy="10858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Add and subtract fractions with the same denominator and denominators that are multiples of the same number. </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55">
            <a:extLst>
              <a:ext uri="{FF2B5EF4-FFF2-40B4-BE49-F238E27FC236}">
                <a16:creationId xmlns:a16="http://schemas.microsoft.com/office/drawing/2014/main" id="{237EFD39-0F31-4D28-A7AB-FEBC395DC5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8603" b="11963"/>
          <a:stretch/>
        </p:blipFill>
        <p:spPr>
          <a:xfrm>
            <a:off x="755650" y="1805770"/>
            <a:ext cx="3816350" cy="4287056"/>
          </a:xfrm>
          <a:prstGeom prst="rect">
            <a:avLst/>
          </a:prstGeom>
        </p:spPr>
      </p:pic>
      <p:sp>
        <p:nvSpPr>
          <p:cNvPr id="15" name="TextBox 14">
            <a:extLst>
              <a:ext uri="{FF2B5EF4-FFF2-40B4-BE49-F238E27FC236}">
                <a16:creationId xmlns:a16="http://schemas.microsoft.com/office/drawing/2014/main" id="{6B5AC238-DC55-45F8-B507-D3A0139D1ED7}"/>
              </a:ext>
            </a:extLst>
          </p:cNvPr>
          <p:cNvSpPr txBox="1"/>
          <p:nvPr/>
        </p:nvSpPr>
        <p:spPr>
          <a:xfrm>
            <a:off x="4572000" y="1805769"/>
            <a:ext cx="3816350" cy="2496265"/>
          </a:xfrm>
          <a:prstGeom prst="rect">
            <a:avLst/>
          </a:prstGeom>
          <a:solidFill>
            <a:schemeClr val="bg1"/>
          </a:solidFill>
          <a:ln w="28575">
            <a:solidFill>
              <a:srgbClr val="2DB6BC"/>
            </a:solidFill>
          </a:ln>
        </p:spPr>
        <p:txBody>
          <a:bodyPr wrap="square" lIns="108000" tIns="108000" rIns="108000" bIns="108000" rtlCol="0">
            <a:noAutofit/>
          </a:bodyPr>
          <a:lstStyle/>
          <a:p>
            <a:pPr algn="ctr"/>
            <a:endParaRPr lang="en-GB" sz="1600" b="1" dirty="0">
              <a:solidFill>
                <a:schemeClr val="bg1"/>
              </a:solidFill>
            </a:endParaRPr>
          </a:p>
        </p:txBody>
      </p:sp>
      <p:sp>
        <p:nvSpPr>
          <p:cNvPr id="97" name="Rectangle 96"/>
          <p:cNvSpPr/>
          <p:nvPr/>
        </p:nvSpPr>
        <p:spPr>
          <a:xfrm>
            <a:off x="2930114"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482685"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Add Fractions within 1</a:t>
            </a:r>
          </a:p>
        </p:txBody>
      </p:sp>
      <p:cxnSp>
        <p:nvCxnSpPr>
          <p:cNvPr id="103" name="Straight Connector 102"/>
          <p:cNvCxnSpPr/>
          <p:nvPr/>
        </p:nvCxnSpPr>
        <p:spPr>
          <a:xfrm>
            <a:off x="2930114"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464331"/>
          </a:xfrm>
          <a:prstGeom prst="rect">
            <a:avLst/>
          </a:prstGeom>
          <a:solidFill>
            <a:srgbClr val="2DB6BC"/>
          </a:solidFill>
          <a:ln w="28575">
            <a:solidFill>
              <a:srgbClr val="2DB6BC"/>
            </a:solidFill>
          </a:ln>
        </p:spPr>
        <p:txBody>
          <a:bodyPr wrap="square" lIns="108000" tIns="108000" rIns="108000" bIns="108000" rtlCol="0">
            <a:spAutoFit/>
          </a:bodyPr>
          <a:lstStyle/>
          <a:p>
            <a:pPr algn="ctr"/>
            <a:r>
              <a:rPr lang="en-GB" sz="1600" b="1" dirty="0">
                <a:solidFill>
                  <a:schemeClr val="bg1"/>
                </a:solidFill>
              </a:rPr>
              <a:t>Use the bar models to find a common denominator and then complete the sum.</a:t>
            </a:r>
          </a:p>
        </p:txBody>
      </p:sp>
      <p:graphicFrame>
        <p:nvGraphicFramePr>
          <p:cNvPr id="9" name="Table 2">
            <a:extLst>
              <a:ext uri="{FF2B5EF4-FFF2-40B4-BE49-F238E27FC236}">
                <a16:creationId xmlns:a16="http://schemas.microsoft.com/office/drawing/2014/main" id="{EBE3FF8D-E26B-45B8-93A8-7837383D65B7}"/>
              </a:ext>
            </a:extLst>
          </p:cNvPr>
          <p:cNvGraphicFramePr>
            <a:graphicFrameLocks noGrp="1"/>
          </p:cNvGraphicFramePr>
          <p:nvPr>
            <p:extLst>
              <p:ext uri="{D42A27DB-BD31-4B8C-83A1-F6EECF244321}">
                <p14:modId xmlns:p14="http://schemas.microsoft.com/office/powerpoint/2010/main" val="4154176717"/>
              </p:ext>
            </p:extLst>
          </p:nvPr>
        </p:nvGraphicFramePr>
        <p:xfrm>
          <a:off x="4724398" y="3145721"/>
          <a:ext cx="3511552" cy="464331"/>
        </p:xfrm>
        <a:graphic>
          <a:graphicData uri="http://schemas.openxmlformats.org/drawingml/2006/table">
            <a:tbl>
              <a:tblPr firstRow="1" bandRow="1"/>
              <a:tblGrid>
                <a:gridCol w="438944">
                  <a:extLst>
                    <a:ext uri="{9D8B030D-6E8A-4147-A177-3AD203B41FA5}">
                      <a16:colId xmlns:a16="http://schemas.microsoft.com/office/drawing/2014/main" val="3055789602"/>
                    </a:ext>
                  </a:extLst>
                </a:gridCol>
                <a:gridCol w="438944">
                  <a:extLst>
                    <a:ext uri="{9D8B030D-6E8A-4147-A177-3AD203B41FA5}">
                      <a16:colId xmlns:a16="http://schemas.microsoft.com/office/drawing/2014/main" val="1709941953"/>
                    </a:ext>
                  </a:extLst>
                </a:gridCol>
                <a:gridCol w="438944">
                  <a:extLst>
                    <a:ext uri="{9D8B030D-6E8A-4147-A177-3AD203B41FA5}">
                      <a16:colId xmlns:a16="http://schemas.microsoft.com/office/drawing/2014/main" val="2937434404"/>
                    </a:ext>
                  </a:extLst>
                </a:gridCol>
                <a:gridCol w="438944">
                  <a:extLst>
                    <a:ext uri="{9D8B030D-6E8A-4147-A177-3AD203B41FA5}">
                      <a16:colId xmlns:a16="http://schemas.microsoft.com/office/drawing/2014/main" val="1227644091"/>
                    </a:ext>
                  </a:extLst>
                </a:gridCol>
                <a:gridCol w="438944">
                  <a:extLst>
                    <a:ext uri="{9D8B030D-6E8A-4147-A177-3AD203B41FA5}">
                      <a16:colId xmlns:a16="http://schemas.microsoft.com/office/drawing/2014/main" val="3914122370"/>
                    </a:ext>
                  </a:extLst>
                </a:gridCol>
                <a:gridCol w="438944">
                  <a:extLst>
                    <a:ext uri="{9D8B030D-6E8A-4147-A177-3AD203B41FA5}">
                      <a16:colId xmlns:a16="http://schemas.microsoft.com/office/drawing/2014/main" val="826200576"/>
                    </a:ext>
                  </a:extLst>
                </a:gridCol>
                <a:gridCol w="438944">
                  <a:extLst>
                    <a:ext uri="{9D8B030D-6E8A-4147-A177-3AD203B41FA5}">
                      <a16:colId xmlns:a16="http://schemas.microsoft.com/office/drawing/2014/main" val="1731924138"/>
                    </a:ext>
                  </a:extLst>
                </a:gridCol>
                <a:gridCol w="438944">
                  <a:extLst>
                    <a:ext uri="{9D8B030D-6E8A-4147-A177-3AD203B41FA5}">
                      <a16:colId xmlns:a16="http://schemas.microsoft.com/office/drawing/2014/main" val="2303183634"/>
                    </a:ext>
                  </a:extLst>
                </a:gridCol>
              </a:tblGrid>
              <a:tr h="464331">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9050" cap="flat" cmpd="sng" algn="ctr">
                      <a:solidFill>
                        <a:schemeClr val="tx1"/>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41291115"/>
                  </a:ext>
                </a:extLst>
              </a:tr>
            </a:tbl>
          </a:graphicData>
        </a:graphic>
      </p:graphicFrame>
      <p:graphicFrame>
        <p:nvGraphicFramePr>
          <p:cNvPr id="10" name="Table 9">
            <a:extLst>
              <a:ext uri="{FF2B5EF4-FFF2-40B4-BE49-F238E27FC236}">
                <a16:creationId xmlns:a16="http://schemas.microsoft.com/office/drawing/2014/main" id="{8047B568-441A-4FE4-9507-35E696B945DC}"/>
              </a:ext>
            </a:extLst>
          </p:cNvPr>
          <p:cNvGraphicFramePr>
            <a:graphicFrameLocks noGrp="1"/>
          </p:cNvGraphicFramePr>
          <p:nvPr>
            <p:extLst>
              <p:ext uri="{D42A27DB-BD31-4B8C-83A1-F6EECF244321}">
                <p14:modId xmlns:p14="http://schemas.microsoft.com/office/powerpoint/2010/main" val="2486386455"/>
              </p:ext>
            </p:extLst>
          </p:nvPr>
        </p:nvGraphicFramePr>
        <p:xfrm>
          <a:off x="4724399" y="2518189"/>
          <a:ext cx="3511552" cy="464331"/>
        </p:xfrm>
        <a:graphic>
          <a:graphicData uri="http://schemas.openxmlformats.org/drawingml/2006/table">
            <a:tbl>
              <a:tblPr firstRow="1" bandRow="1">
                <a:tableStyleId>{5C22544A-7EE6-4342-B048-85BDC9FD1C3A}</a:tableStyleId>
              </a:tblPr>
              <a:tblGrid>
                <a:gridCol w="877888">
                  <a:extLst>
                    <a:ext uri="{9D8B030D-6E8A-4147-A177-3AD203B41FA5}">
                      <a16:colId xmlns:a16="http://schemas.microsoft.com/office/drawing/2014/main" val="470445837"/>
                    </a:ext>
                  </a:extLst>
                </a:gridCol>
                <a:gridCol w="877888">
                  <a:extLst>
                    <a:ext uri="{9D8B030D-6E8A-4147-A177-3AD203B41FA5}">
                      <a16:colId xmlns:a16="http://schemas.microsoft.com/office/drawing/2014/main" val="258277828"/>
                    </a:ext>
                  </a:extLst>
                </a:gridCol>
                <a:gridCol w="877888">
                  <a:extLst>
                    <a:ext uri="{9D8B030D-6E8A-4147-A177-3AD203B41FA5}">
                      <a16:colId xmlns:a16="http://schemas.microsoft.com/office/drawing/2014/main" val="3167154057"/>
                    </a:ext>
                  </a:extLst>
                </a:gridCol>
                <a:gridCol w="877888">
                  <a:extLst>
                    <a:ext uri="{9D8B030D-6E8A-4147-A177-3AD203B41FA5}">
                      <a16:colId xmlns:a16="http://schemas.microsoft.com/office/drawing/2014/main" val="451569634"/>
                    </a:ext>
                  </a:extLst>
                </a:gridCol>
              </a:tblGrid>
              <a:tr h="464331">
                <a:tc>
                  <a:txBody>
                    <a:bodyPr/>
                    <a:lstStyle/>
                    <a:p>
                      <a:endParaRPr lang="en-GB" dirty="0"/>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B0F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39391308"/>
                  </a:ext>
                </a:extLst>
              </a:tr>
            </a:tbl>
          </a:graphicData>
        </a:graphic>
      </p:graphicFrame>
      <p:sp>
        <p:nvSpPr>
          <p:cNvPr id="16" name="TextBox 15">
            <a:extLst>
              <a:ext uri="{FF2B5EF4-FFF2-40B4-BE49-F238E27FC236}">
                <a16:creationId xmlns:a16="http://schemas.microsoft.com/office/drawing/2014/main" id="{C4D45B4F-B459-49E6-A753-C763DE944CDF}"/>
              </a:ext>
            </a:extLst>
          </p:cNvPr>
          <p:cNvSpPr txBox="1"/>
          <p:nvPr/>
        </p:nvSpPr>
        <p:spPr>
          <a:xfrm>
            <a:off x="4572000" y="4302033"/>
            <a:ext cx="3816350" cy="1790791"/>
          </a:xfrm>
          <a:prstGeom prst="rect">
            <a:avLst/>
          </a:prstGeom>
          <a:solidFill>
            <a:srgbClr val="F7C4C0"/>
          </a:solidFill>
          <a:ln w="28575">
            <a:solidFill>
              <a:srgbClr val="88CCC1"/>
            </a:solidFill>
          </a:ln>
        </p:spPr>
        <p:txBody>
          <a:bodyPr wrap="square" lIns="108000" tIns="108000" rIns="108000" bIns="108000" rtlCol="0">
            <a:noAutofit/>
          </a:bodyPr>
          <a:lstStyle/>
          <a:p>
            <a:pPr algn="ctr"/>
            <a:endParaRPr lang="en-GB" sz="1600" b="1" dirty="0">
              <a:solidFill>
                <a:schemeClr val="bg1"/>
              </a:solidFill>
            </a:endParaRPr>
          </a:p>
        </p:txBody>
      </p:sp>
      <p:grpSp>
        <p:nvGrpSpPr>
          <p:cNvPr id="29" name="Group 28">
            <a:extLst>
              <a:ext uri="{FF2B5EF4-FFF2-40B4-BE49-F238E27FC236}">
                <a16:creationId xmlns:a16="http://schemas.microsoft.com/office/drawing/2014/main" id="{A9012002-202E-4EE7-A61C-75B3B890048F}"/>
              </a:ext>
            </a:extLst>
          </p:cNvPr>
          <p:cNvGrpSpPr/>
          <p:nvPr/>
        </p:nvGrpSpPr>
        <p:grpSpPr>
          <a:xfrm>
            <a:off x="4714669" y="4441886"/>
            <a:ext cx="3531011" cy="1650939"/>
            <a:chOff x="4714669" y="4441886"/>
            <a:chExt cx="3531011" cy="1650939"/>
          </a:xfrm>
        </p:grpSpPr>
        <p:pic>
          <p:nvPicPr>
            <p:cNvPr id="13" name="Picture 12">
              <a:extLst>
                <a:ext uri="{FF2B5EF4-FFF2-40B4-BE49-F238E27FC236}">
                  <a16:creationId xmlns:a16="http://schemas.microsoft.com/office/drawing/2014/main" id="{5633910A-D6C4-4EF1-9A67-DC536F692FE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34027"/>
            <a:stretch/>
          </p:blipFill>
          <p:spPr>
            <a:xfrm>
              <a:off x="4714669" y="4441886"/>
              <a:ext cx="1264512" cy="1650939"/>
            </a:xfrm>
            <a:prstGeom prst="rect">
              <a:avLst/>
            </a:prstGeom>
          </p:spPr>
        </p:pic>
        <p:pic>
          <p:nvPicPr>
            <p:cNvPr id="17" name="Picture 16">
              <a:extLst>
                <a:ext uri="{FF2B5EF4-FFF2-40B4-BE49-F238E27FC236}">
                  <a16:creationId xmlns:a16="http://schemas.microsoft.com/office/drawing/2014/main" id="{DFB586E5-2A33-4534-A7DA-52A8413A5ED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34027"/>
            <a:stretch/>
          </p:blipFill>
          <p:spPr>
            <a:xfrm>
              <a:off x="5879983" y="4441887"/>
              <a:ext cx="1213289" cy="1650938"/>
            </a:xfrm>
            <a:prstGeom prst="rect">
              <a:avLst/>
            </a:prstGeom>
          </p:spPr>
        </p:pic>
        <p:pic>
          <p:nvPicPr>
            <p:cNvPr id="19" name="Picture 18">
              <a:extLst>
                <a:ext uri="{FF2B5EF4-FFF2-40B4-BE49-F238E27FC236}">
                  <a16:creationId xmlns:a16="http://schemas.microsoft.com/office/drawing/2014/main" id="{2C3A6223-43D7-4F52-99E6-F51A8F805701}"/>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34027"/>
            <a:stretch/>
          </p:blipFill>
          <p:spPr>
            <a:xfrm>
              <a:off x="6826373" y="4441887"/>
              <a:ext cx="1419307" cy="1650938"/>
            </a:xfrm>
            <a:prstGeom prst="rect">
              <a:avLst/>
            </a:prstGeom>
          </p:spPr>
        </p:pic>
      </p:grpSp>
      <p:grpSp>
        <p:nvGrpSpPr>
          <p:cNvPr id="33" name="Group 32">
            <a:extLst>
              <a:ext uri="{FF2B5EF4-FFF2-40B4-BE49-F238E27FC236}">
                <a16:creationId xmlns:a16="http://schemas.microsoft.com/office/drawing/2014/main" id="{C2EE5DED-8169-4683-9010-2BFF705B2567}"/>
              </a:ext>
            </a:extLst>
          </p:cNvPr>
          <p:cNvGrpSpPr/>
          <p:nvPr/>
        </p:nvGrpSpPr>
        <p:grpSpPr>
          <a:xfrm>
            <a:off x="4629579" y="4421083"/>
            <a:ext cx="3541724" cy="1671741"/>
            <a:chOff x="4540140" y="4421083"/>
            <a:chExt cx="3541724" cy="1671741"/>
          </a:xfrm>
        </p:grpSpPr>
        <p:pic>
          <p:nvPicPr>
            <p:cNvPr id="34" name="Picture 33">
              <a:extLst>
                <a:ext uri="{FF2B5EF4-FFF2-40B4-BE49-F238E27FC236}">
                  <a16:creationId xmlns:a16="http://schemas.microsoft.com/office/drawing/2014/main" id="{C9CECB39-1ADF-4F66-91AF-2FA73508DF5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42504"/>
            <a:stretch/>
          </p:blipFill>
          <p:spPr>
            <a:xfrm>
              <a:off x="4540140" y="4441905"/>
              <a:ext cx="2432572" cy="1650919"/>
            </a:xfrm>
            <a:prstGeom prst="rect">
              <a:avLst/>
            </a:prstGeom>
          </p:spPr>
        </p:pic>
        <p:pic>
          <p:nvPicPr>
            <p:cNvPr id="35" name="Picture 34">
              <a:extLst>
                <a:ext uri="{FF2B5EF4-FFF2-40B4-BE49-F238E27FC236}">
                  <a16:creationId xmlns:a16="http://schemas.microsoft.com/office/drawing/2014/main" id="{7F0EFEE5-62E8-4824-9290-72588D3CDD68}"/>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b="31538"/>
            <a:stretch/>
          </p:blipFill>
          <p:spPr>
            <a:xfrm>
              <a:off x="6320982" y="4441905"/>
              <a:ext cx="1760882" cy="1650919"/>
            </a:xfrm>
            <a:prstGeom prst="rect">
              <a:avLst/>
            </a:prstGeom>
          </p:spPr>
        </p:pic>
        <p:pic>
          <p:nvPicPr>
            <p:cNvPr id="36" name="Picture 35">
              <a:extLst>
                <a:ext uri="{FF2B5EF4-FFF2-40B4-BE49-F238E27FC236}">
                  <a16:creationId xmlns:a16="http://schemas.microsoft.com/office/drawing/2014/main" id="{0F8680E9-EE48-4B21-B83B-6143554BFD1C}"/>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b="38679"/>
            <a:stretch/>
          </p:blipFill>
          <p:spPr>
            <a:xfrm>
              <a:off x="5070606" y="4421083"/>
              <a:ext cx="1788243" cy="1671741"/>
            </a:xfrm>
            <a:prstGeom prst="rect">
              <a:avLst/>
            </a:prstGeom>
          </p:spPr>
        </p:pic>
      </p:grpSp>
      <p:sp>
        <p:nvSpPr>
          <p:cNvPr id="37" name="Rectangle 36">
            <a:extLst>
              <a:ext uri="{FF2B5EF4-FFF2-40B4-BE49-F238E27FC236}">
                <a16:creationId xmlns:a16="http://schemas.microsoft.com/office/drawing/2014/main" id="{0ADE5CEE-8E60-4440-924D-359AE5CC1891}"/>
              </a:ext>
            </a:extLst>
          </p:cNvPr>
          <p:cNvSpPr/>
          <p:nvPr/>
        </p:nvSpPr>
        <p:spPr>
          <a:xfrm>
            <a:off x="5610225" y="2526523"/>
            <a:ext cx="426105" cy="44766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extLst>
              <a:ext uri="{FF2B5EF4-FFF2-40B4-BE49-F238E27FC236}">
                <a16:creationId xmlns:a16="http://schemas.microsoft.com/office/drawing/2014/main" id="{7A11E520-B694-49E0-A8CD-650CB7405C88}"/>
              </a:ext>
            </a:extLst>
          </p:cNvPr>
          <p:cNvSpPr/>
          <p:nvPr/>
        </p:nvSpPr>
        <p:spPr>
          <a:xfrm>
            <a:off x="6046809" y="2526523"/>
            <a:ext cx="426105" cy="44766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extLst>
              <a:ext uri="{FF2B5EF4-FFF2-40B4-BE49-F238E27FC236}">
                <a16:creationId xmlns:a16="http://schemas.microsoft.com/office/drawing/2014/main" id="{34528C2B-2979-419F-80B9-CB7CEFC4DCFE}"/>
              </a:ext>
            </a:extLst>
          </p:cNvPr>
          <p:cNvSpPr/>
          <p:nvPr/>
        </p:nvSpPr>
        <p:spPr>
          <a:xfrm>
            <a:off x="6484144" y="2526523"/>
            <a:ext cx="426105" cy="44766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1" name="Straight Connector 30">
            <a:extLst>
              <a:ext uri="{FF2B5EF4-FFF2-40B4-BE49-F238E27FC236}">
                <a16:creationId xmlns:a16="http://schemas.microsoft.com/office/drawing/2014/main" id="{60C8FE2C-FD33-4C60-AB97-6A1F57D2EFA7}"/>
              </a:ext>
            </a:extLst>
          </p:cNvPr>
          <p:cNvCxnSpPr>
            <a:cxnSpLocks/>
          </p:cNvCxnSpPr>
          <p:nvPr/>
        </p:nvCxnSpPr>
        <p:spPr>
          <a:xfrm flipV="1">
            <a:off x="5162426" y="2514617"/>
            <a:ext cx="0" cy="464331"/>
          </a:xfrm>
          <a:prstGeom prst="line">
            <a:avLst/>
          </a:prstGeom>
          <a:ln w="12700"/>
        </p:spPr>
        <p:style>
          <a:lnRef idx="1">
            <a:schemeClr val="dk1"/>
          </a:lnRef>
          <a:fillRef idx="0">
            <a:schemeClr val="dk1"/>
          </a:fillRef>
          <a:effectRef idx="0">
            <a:schemeClr val="dk1"/>
          </a:effectRef>
          <a:fontRef idx="minor">
            <a:schemeClr val="tx1"/>
          </a:fontRef>
        </p:style>
      </p:cxnSp>
      <p:cxnSp>
        <p:nvCxnSpPr>
          <p:cNvPr id="40" name="Straight Connector 39">
            <a:extLst>
              <a:ext uri="{FF2B5EF4-FFF2-40B4-BE49-F238E27FC236}">
                <a16:creationId xmlns:a16="http://schemas.microsoft.com/office/drawing/2014/main" id="{2D65AABD-B382-40D7-8247-5E09255D2E28}"/>
              </a:ext>
            </a:extLst>
          </p:cNvPr>
          <p:cNvCxnSpPr>
            <a:cxnSpLocks/>
          </p:cNvCxnSpPr>
          <p:nvPr/>
        </p:nvCxnSpPr>
        <p:spPr>
          <a:xfrm flipV="1">
            <a:off x="6041108" y="2514617"/>
            <a:ext cx="0" cy="464331"/>
          </a:xfrm>
          <a:prstGeom prst="line">
            <a:avLst/>
          </a:prstGeom>
          <a:ln w="12700"/>
        </p:spPr>
        <p:style>
          <a:lnRef idx="1">
            <a:schemeClr val="dk1"/>
          </a:lnRef>
          <a:fillRef idx="0">
            <a:schemeClr val="dk1"/>
          </a:fillRef>
          <a:effectRef idx="0">
            <a:schemeClr val="dk1"/>
          </a:effectRef>
          <a:fontRef idx="minor">
            <a:schemeClr val="tx1"/>
          </a:fontRef>
        </p:style>
      </p:cxnSp>
      <p:cxnSp>
        <p:nvCxnSpPr>
          <p:cNvPr id="41" name="Straight Connector 40">
            <a:extLst>
              <a:ext uri="{FF2B5EF4-FFF2-40B4-BE49-F238E27FC236}">
                <a16:creationId xmlns:a16="http://schemas.microsoft.com/office/drawing/2014/main" id="{1CB764EF-CA9F-4405-BAC0-1E90E253D34F}"/>
              </a:ext>
            </a:extLst>
          </p:cNvPr>
          <p:cNvCxnSpPr>
            <a:cxnSpLocks/>
          </p:cNvCxnSpPr>
          <p:nvPr/>
        </p:nvCxnSpPr>
        <p:spPr>
          <a:xfrm flipV="1">
            <a:off x="6915025" y="2514617"/>
            <a:ext cx="0" cy="464331"/>
          </a:xfrm>
          <a:prstGeom prst="line">
            <a:avLst/>
          </a:prstGeom>
          <a:ln w="12700"/>
        </p:spPr>
        <p:style>
          <a:lnRef idx="1">
            <a:schemeClr val="dk1"/>
          </a:lnRef>
          <a:fillRef idx="0">
            <a:schemeClr val="dk1"/>
          </a:fillRef>
          <a:effectRef idx="0">
            <a:schemeClr val="dk1"/>
          </a:effectRef>
          <a:fontRef idx="minor">
            <a:schemeClr val="tx1"/>
          </a:fontRef>
        </p:style>
      </p:cxnSp>
      <p:cxnSp>
        <p:nvCxnSpPr>
          <p:cNvPr id="42" name="Straight Connector 41">
            <a:extLst>
              <a:ext uri="{FF2B5EF4-FFF2-40B4-BE49-F238E27FC236}">
                <a16:creationId xmlns:a16="http://schemas.microsoft.com/office/drawing/2014/main" id="{4E8B81F4-778D-41BC-9679-68F85A76AEEF}"/>
              </a:ext>
            </a:extLst>
          </p:cNvPr>
          <p:cNvCxnSpPr>
            <a:cxnSpLocks/>
          </p:cNvCxnSpPr>
          <p:nvPr/>
        </p:nvCxnSpPr>
        <p:spPr>
          <a:xfrm flipV="1">
            <a:off x="7793707" y="2514617"/>
            <a:ext cx="0" cy="464331"/>
          </a:xfrm>
          <a:prstGeom prst="line">
            <a:avLst/>
          </a:prstGeom>
          <a:ln w="12700"/>
        </p:spPr>
        <p:style>
          <a:lnRef idx="1">
            <a:schemeClr val="dk1"/>
          </a:lnRef>
          <a:fillRef idx="0">
            <a:schemeClr val="dk1"/>
          </a:fillRef>
          <a:effectRef idx="0">
            <a:schemeClr val="dk1"/>
          </a:effectRef>
          <a:fontRef idx="minor">
            <a:schemeClr val="tx1"/>
          </a:fontRef>
        </p:style>
      </p:cxnSp>
      <p:sp>
        <p:nvSpPr>
          <p:cNvPr id="51" name="Rectangle 50">
            <a:extLst>
              <a:ext uri="{FF2B5EF4-FFF2-40B4-BE49-F238E27FC236}">
                <a16:creationId xmlns:a16="http://schemas.microsoft.com/office/drawing/2014/main" id="{D9F07634-9601-44D4-8927-3E24F07631F7}"/>
              </a:ext>
            </a:extLst>
          </p:cNvPr>
          <p:cNvSpPr/>
          <p:nvPr/>
        </p:nvSpPr>
        <p:spPr>
          <a:xfrm>
            <a:off x="4738825" y="3155173"/>
            <a:ext cx="426105" cy="447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extLst>
              <a:ext uri="{FF2B5EF4-FFF2-40B4-BE49-F238E27FC236}">
                <a16:creationId xmlns:a16="http://schemas.microsoft.com/office/drawing/2014/main" id="{AAC80C45-3E30-44D8-AC4C-3C9162D86445}"/>
              </a:ext>
            </a:extLst>
          </p:cNvPr>
          <p:cNvSpPr/>
          <p:nvPr/>
        </p:nvSpPr>
        <p:spPr>
          <a:xfrm>
            <a:off x="5176975" y="3155173"/>
            <a:ext cx="426105" cy="447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a:extLst>
              <a:ext uri="{FF2B5EF4-FFF2-40B4-BE49-F238E27FC236}">
                <a16:creationId xmlns:a16="http://schemas.microsoft.com/office/drawing/2014/main" id="{DB8248B5-7D2C-4AE3-9AAF-EA7B70B026A7}"/>
              </a:ext>
            </a:extLst>
          </p:cNvPr>
          <p:cNvSpPr/>
          <p:nvPr/>
        </p:nvSpPr>
        <p:spPr>
          <a:xfrm>
            <a:off x="5612744" y="3155173"/>
            <a:ext cx="426105" cy="447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Box 53">
            <a:extLst>
              <a:ext uri="{FF2B5EF4-FFF2-40B4-BE49-F238E27FC236}">
                <a16:creationId xmlns:a16="http://schemas.microsoft.com/office/drawing/2014/main" id="{FA14E040-C1D0-4371-B451-DF987813EE8E}"/>
              </a:ext>
            </a:extLst>
          </p:cNvPr>
          <p:cNvSpPr txBox="1"/>
          <p:nvPr/>
        </p:nvSpPr>
        <p:spPr>
          <a:xfrm>
            <a:off x="4572000" y="4302032"/>
            <a:ext cx="3816350" cy="1790793"/>
          </a:xfrm>
          <a:prstGeom prst="rect">
            <a:avLst/>
          </a:prstGeom>
          <a:noFill/>
          <a:ln w="28575">
            <a:solidFill>
              <a:srgbClr val="2DB6BC"/>
            </a:solidFill>
          </a:ln>
        </p:spPr>
        <p:txBody>
          <a:bodyPr wrap="square" lIns="108000" tIns="108000" rIns="108000" bIns="108000" rtlCol="0">
            <a:noAutofit/>
          </a:bodyPr>
          <a:lstStyle/>
          <a:p>
            <a:pPr algn="ctr"/>
            <a:endParaRPr lang="en-GB" sz="1600" b="1" dirty="0">
              <a:solidFill>
                <a:schemeClr val="bg1"/>
              </a:solidFill>
            </a:endParaRPr>
          </a:p>
        </p:txBody>
      </p:sp>
      <p:sp>
        <p:nvSpPr>
          <p:cNvPr id="55" name="TextBox 54">
            <a:extLst>
              <a:ext uri="{FF2B5EF4-FFF2-40B4-BE49-F238E27FC236}">
                <a16:creationId xmlns:a16="http://schemas.microsoft.com/office/drawing/2014/main" id="{99D15102-03B7-4388-A198-FED464299300}"/>
              </a:ext>
            </a:extLst>
          </p:cNvPr>
          <p:cNvSpPr txBox="1"/>
          <p:nvPr/>
        </p:nvSpPr>
        <p:spPr>
          <a:xfrm>
            <a:off x="755650" y="1805769"/>
            <a:ext cx="3806619" cy="4287056"/>
          </a:xfrm>
          <a:prstGeom prst="rect">
            <a:avLst/>
          </a:prstGeom>
          <a:noFill/>
          <a:ln w="28575">
            <a:solidFill>
              <a:srgbClr val="2DB6BC"/>
            </a:solidFill>
          </a:ln>
        </p:spPr>
        <p:txBody>
          <a:bodyPr wrap="square" lIns="108000" tIns="108000" rIns="108000" bIns="108000" rtlCol="0">
            <a:noAutofit/>
          </a:bodyPr>
          <a:lstStyle/>
          <a:p>
            <a:pPr algn="ctr"/>
            <a:endParaRPr lang="en-GB" sz="1600" b="1" dirty="0">
              <a:solidFill>
                <a:schemeClr val="bg1"/>
              </a:solidFill>
            </a:endParaRPr>
          </a:p>
        </p:txBody>
      </p:sp>
      <p:grpSp>
        <p:nvGrpSpPr>
          <p:cNvPr id="14" name="Group 13">
            <a:extLst>
              <a:ext uri="{FF2B5EF4-FFF2-40B4-BE49-F238E27FC236}">
                <a16:creationId xmlns:a16="http://schemas.microsoft.com/office/drawing/2014/main" id="{E5FF4EC8-2036-4054-BCB0-B5D848395F74}"/>
              </a:ext>
            </a:extLst>
          </p:cNvPr>
          <p:cNvGrpSpPr/>
          <p:nvPr/>
        </p:nvGrpSpPr>
        <p:grpSpPr>
          <a:xfrm>
            <a:off x="1121765" y="2576847"/>
            <a:ext cx="391454" cy="954107"/>
            <a:chOff x="-1114978" y="2576847"/>
            <a:chExt cx="391454" cy="954107"/>
          </a:xfrm>
        </p:grpSpPr>
        <p:sp>
          <p:nvSpPr>
            <p:cNvPr id="3" name="TextBox 2">
              <a:extLst>
                <a:ext uri="{FF2B5EF4-FFF2-40B4-BE49-F238E27FC236}">
                  <a16:creationId xmlns:a16="http://schemas.microsoft.com/office/drawing/2014/main" id="{21B2A83D-06CD-49D6-9C97-A43DA3C0BABC}"/>
                </a:ext>
              </a:extLst>
            </p:cNvPr>
            <p:cNvSpPr txBox="1"/>
            <p:nvPr/>
          </p:nvSpPr>
          <p:spPr>
            <a:xfrm>
              <a:off x="-1114978" y="2576847"/>
              <a:ext cx="391454" cy="954107"/>
            </a:xfrm>
            <a:prstGeom prst="rect">
              <a:avLst/>
            </a:prstGeom>
            <a:noFill/>
          </p:spPr>
          <p:txBody>
            <a:bodyPr wrap="none" rtlCol="0">
              <a:spAutoFit/>
            </a:bodyPr>
            <a:lstStyle/>
            <a:p>
              <a:pPr algn="ctr"/>
              <a:r>
                <a:rPr lang="en-GB" sz="2800" dirty="0">
                  <a:latin typeface="Kalam" panose="02000000000000000000" pitchFamily="2" charset="0"/>
                  <a:cs typeface="Kalam" panose="02000000000000000000" pitchFamily="2" charset="0"/>
                </a:rPr>
                <a:t>1</a:t>
              </a:r>
              <a:br>
                <a:rPr lang="en-GB" sz="2800" dirty="0">
                  <a:latin typeface="Kalam" panose="02000000000000000000" pitchFamily="2" charset="0"/>
                  <a:cs typeface="Kalam" panose="02000000000000000000" pitchFamily="2" charset="0"/>
                </a:rPr>
              </a:br>
              <a:r>
                <a:rPr lang="en-GB" sz="2800" dirty="0">
                  <a:latin typeface="Kalam" panose="02000000000000000000" pitchFamily="2" charset="0"/>
                  <a:cs typeface="Kalam" panose="02000000000000000000" pitchFamily="2" charset="0"/>
                </a:rPr>
                <a:t>4</a:t>
              </a:r>
            </a:p>
          </p:txBody>
        </p:sp>
        <p:cxnSp>
          <p:nvCxnSpPr>
            <p:cNvPr id="7" name="Straight Connector 6">
              <a:extLst>
                <a:ext uri="{FF2B5EF4-FFF2-40B4-BE49-F238E27FC236}">
                  <a16:creationId xmlns:a16="http://schemas.microsoft.com/office/drawing/2014/main" id="{9B44D096-DC83-461D-B754-B84399A2C420}"/>
                </a:ext>
              </a:extLst>
            </p:cNvPr>
            <p:cNvCxnSpPr>
              <a:cxnSpLocks/>
            </p:cNvCxnSpPr>
            <p:nvPr/>
          </p:nvCxnSpPr>
          <p:spPr>
            <a:xfrm>
              <a:off x="-1023043" y="3053901"/>
              <a:ext cx="232984" cy="0"/>
            </a:xfrm>
            <a:prstGeom prst="line">
              <a:avLst/>
            </a:prstGeom>
            <a:ln w="28575"/>
          </p:spPr>
          <p:style>
            <a:lnRef idx="1">
              <a:schemeClr val="dk1"/>
            </a:lnRef>
            <a:fillRef idx="0">
              <a:schemeClr val="dk1"/>
            </a:fillRef>
            <a:effectRef idx="0">
              <a:schemeClr val="dk1"/>
            </a:effectRef>
            <a:fontRef idx="minor">
              <a:schemeClr val="tx1"/>
            </a:fontRef>
          </p:style>
        </p:cxnSp>
      </p:grpSp>
      <p:grpSp>
        <p:nvGrpSpPr>
          <p:cNvPr id="18" name="Group 17">
            <a:extLst>
              <a:ext uri="{FF2B5EF4-FFF2-40B4-BE49-F238E27FC236}">
                <a16:creationId xmlns:a16="http://schemas.microsoft.com/office/drawing/2014/main" id="{72BECB36-D15B-4DE5-9B8F-F9C580D95665}"/>
              </a:ext>
            </a:extLst>
          </p:cNvPr>
          <p:cNvGrpSpPr/>
          <p:nvPr/>
        </p:nvGrpSpPr>
        <p:grpSpPr>
          <a:xfrm>
            <a:off x="1746703" y="2576847"/>
            <a:ext cx="409086" cy="954107"/>
            <a:chOff x="-539366" y="2576847"/>
            <a:chExt cx="409086" cy="954107"/>
          </a:xfrm>
        </p:grpSpPr>
        <p:sp>
          <p:nvSpPr>
            <p:cNvPr id="43" name="TextBox 42">
              <a:extLst>
                <a:ext uri="{FF2B5EF4-FFF2-40B4-BE49-F238E27FC236}">
                  <a16:creationId xmlns:a16="http://schemas.microsoft.com/office/drawing/2014/main" id="{1AA2357C-9D87-4CE6-8250-30EC0FB41510}"/>
                </a:ext>
              </a:extLst>
            </p:cNvPr>
            <p:cNvSpPr txBox="1"/>
            <p:nvPr/>
          </p:nvSpPr>
          <p:spPr>
            <a:xfrm>
              <a:off x="-539366" y="2576847"/>
              <a:ext cx="409086" cy="954107"/>
            </a:xfrm>
            <a:prstGeom prst="rect">
              <a:avLst/>
            </a:prstGeom>
            <a:noFill/>
          </p:spPr>
          <p:txBody>
            <a:bodyPr wrap="none" rtlCol="0">
              <a:spAutoFit/>
            </a:bodyPr>
            <a:lstStyle/>
            <a:p>
              <a:pPr algn="ctr"/>
              <a:r>
                <a:rPr lang="en-GB" sz="2800" dirty="0">
                  <a:latin typeface="Kalam" panose="02000000000000000000" pitchFamily="2" charset="0"/>
                  <a:cs typeface="Kalam" panose="02000000000000000000" pitchFamily="2" charset="0"/>
                </a:rPr>
                <a:t>3</a:t>
              </a:r>
              <a:br>
                <a:rPr lang="en-GB" sz="2800" dirty="0">
                  <a:latin typeface="Kalam" panose="02000000000000000000" pitchFamily="2" charset="0"/>
                  <a:cs typeface="Kalam" panose="02000000000000000000" pitchFamily="2" charset="0"/>
                </a:rPr>
              </a:br>
              <a:r>
                <a:rPr lang="en-GB" sz="2800" dirty="0">
                  <a:latin typeface="Kalam" panose="02000000000000000000" pitchFamily="2" charset="0"/>
                  <a:cs typeface="Kalam" panose="02000000000000000000" pitchFamily="2" charset="0"/>
                </a:rPr>
                <a:t>8</a:t>
              </a:r>
            </a:p>
          </p:txBody>
        </p:sp>
        <p:cxnSp>
          <p:nvCxnSpPr>
            <p:cNvPr id="46" name="Straight Connector 45">
              <a:extLst>
                <a:ext uri="{FF2B5EF4-FFF2-40B4-BE49-F238E27FC236}">
                  <a16:creationId xmlns:a16="http://schemas.microsoft.com/office/drawing/2014/main" id="{ED683EC4-36C3-4340-ABCC-1E1300200E48}"/>
                </a:ext>
              </a:extLst>
            </p:cNvPr>
            <p:cNvCxnSpPr>
              <a:cxnSpLocks/>
            </p:cNvCxnSpPr>
            <p:nvPr/>
          </p:nvCxnSpPr>
          <p:spPr>
            <a:xfrm>
              <a:off x="-438615" y="3053901"/>
              <a:ext cx="232984" cy="0"/>
            </a:xfrm>
            <a:prstGeom prst="line">
              <a:avLst/>
            </a:prstGeom>
            <a:ln w="28575"/>
          </p:spPr>
          <p:style>
            <a:lnRef idx="1">
              <a:schemeClr val="dk1"/>
            </a:lnRef>
            <a:fillRef idx="0">
              <a:schemeClr val="dk1"/>
            </a:fillRef>
            <a:effectRef idx="0">
              <a:schemeClr val="dk1"/>
            </a:effectRef>
            <a:fontRef idx="minor">
              <a:schemeClr val="tx1"/>
            </a:fontRef>
          </p:style>
        </p:cxnSp>
      </p:grpSp>
      <p:sp>
        <p:nvSpPr>
          <p:cNvPr id="47" name="TextBox 46">
            <a:extLst>
              <a:ext uri="{FF2B5EF4-FFF2-40B4-BE49-F238E27FC236}">
                <a16:creationId xmlns:a16="http://schemas.microsoft.com/office/drawing/2014/main" id="{83F6B5C0-72A0-45C9-BF50-46F12CD5162D}"/>
              </a:ext>
            </a:extLst>
          </p:cNvPr>
          <p:cNvSpPr txBox="1"/>
          <p:nvPr/>
        </p:nvSpPr>
        <p:spPr>
          <a:xfrm>
            <a:off x="1434635" y="2822502"/>
            <a:ext cx="399469" cy="523220"/>
          </a:xfrm>
          <a:prstGeom prst="rect">
            <a:avLst/>
          </a:prstGeom>
          <a:noFill/>
        </p:spPr>
        <p:txBody>
          <a:bodyPr wrap="none" rtlCol="0">
            <a:spAutoFit/>
          </a:bodyPr>
          <a:lstStyle/>
          <a:p>
            <a:pPr algn="ctr"/>
            <a:r>
              <a:rPr lang="en-GB" sz="2800" dirty="0">
                <a:latin typeface="Kalam" panose="02000000000000000000" pitchFamily="2" charset="0"/>
                <a:cs typeface="Kalam" panose="02000000000000000000" pitchFamily="2" charset="0"/>
              </a:rPr>
              <a:t>+</a:t>
            </a:r>
          </a:p>
        </p:txBody>
      </p:sp>
      <p:grpSp>
        <p:nvGrpSpPr>
          <p:cNvPr id="21" name="Group 20">
            <a:extLst>
              <a:ext uri="{FF2B5EF4-FFF2-40B4-BE49-F238E27FC236}">
                <a16:creationId xmlns:a16="http://schemas.microsoft.com/office/drawing/2014/main" id="{DDD628D9-4550-4F36-9A26-B05433C6A278}"/>
              </a:ext>
            </a:extLst>
          </p:cNvPr>
          <p:cNvGrpSpPr/>
          <p:nvPr/>
        </p:nvGrpSpPr>
        <p:grpSpPr>
          <a:xfrm>
            <a:off x="2104295" y="2576847"/>
            <a:ext cx="1409459" cy="954107"/>
            <a:chOff x="-1491994" y="2576847"/>
            <a:chExt cx="1409459" cy="954107"/>
          </a:xfrm>
        </p:grpSpPr>
        <p:sp>
          <p:nvSpPr>
            <p:cNvPr id="48" name="TextBox 47">
              <a:extLst>
                <a:ext uri="{FF2B5EF4-FFF2-40B4-BE49-F238E27FC236}">
                  <a16:creationId xmlns:a16="http://schemas.microsoft.com/office/drawing/2014/main" id="{031644D8-FB96-4348-B68C-AD3F4173291B}"/>
                </a:ext>
              </a:extLst>
            </p:cNvPr>
            <p:cNvSpPr txBox="1"/>
            <p:nvPr/>
          </p:nvSpPr>
          <p:spPr>
            <a:xfrm>
              <a:off x="-1491994" y="2822502"/>
              <a:ext cx="409086" cy="523220"/>
            </a:xfrm>
            <a:prstGeom prst="rect">
              <a:avLst/>
            </a:prstGeom>
            <a:noFill/>
          </p:spPr>
          <p:txBody>
            <a:bodyPr wrap="none" rtlCol="0">
              <a:spAutoFit/>
            </a:bodyPr>
            <a:lstStyle/>
            <a:p>
              <a:pPr algn="ctr"/>
              <a:r>
                <a:rPr lang="en-GB" sz="2800" dirty="0">
                  <a:solidFill>
                    <a:srgbClr val="009541"/>
                  </a:solidFill>
                  <a:latin typeface="Kalam" panose="02000000000000000000" pitchFamily="2" charset="0"/>
                  <a:cs typeface="Kalam" panose="02000000000000000000" pitchFamily="2" charset="0"/>
                </a:rPr>
                <a:t>=</a:t>
              </a:r>
            </a:p>
          </p:txBody>
        </p:sp>
        <p:grpSp>
          <p:nvGrpSpPr>
            <p:cNvPr id="57" name="Group 56">
              <a:extLst>
                <a:ext uri="{FF2B5EF4-FFF2-40B4-BE49-F238E27FC236}">
                  <a16:creationId xmlns:a16="http://schemas.microsoft.com/office/drawing/2014/main" id="{A4501BD3-6AB3-4F4F-B6E9-4FF104162AA2}"/>
                </a:ext>
              </a:extLst>
            </p:cNvPr>
            <p:cNvGrpSpPr/>
            <p:nvPr/>
          </p:nvGrpSpPr>
          <p:grpSpPr>
            <a:xfrm>
              <a:off x="-1169305" y="2576847"/>
              <a:ext cx="409086" cy="954107"/>
              <a:chOff x="-539366" y="2576847"/>
              <a:chExt cx="409086" cy="954107"/>
            </a:xfrm>
          </p:grpSpPr>
          <p:sp>
            <p:nvSpPr>
              <p:cNvPr id="58" name="TextBox 57">
                <a:extLst>
                  <a:ext uri="{FF2B5EF4-FFF2-40B4-BE49-F238E27FC236}">
                    <a16:creationId xmlns:a16="http://schemas.microsoft.com/office/drawing/2014/main" id="{3C67A53D-7F76-45BD-BEC2-AFCC34A01286}"/>
                  </a:ext>
                </a:extLst>
              </p:cNvPr>
              <p:cNvSpPr txBox="1"/>
              <p:nvPr/>
            </p:nvSpPr>
            <p:spPr>
              <a:xfrm>
                <a:off x="-539366" y="2576847"/>
                <a:ext cx="409086" cy="954107"/>
              </a:xfrm>
              <a:prstGeom prst="rect">
                <a:avLst/>
              </a:prstGeom>
              <a:noFill/>
            </p:spPr>
            <p:txBody>
              <a:bodyPr wrap="none" rtlCol="0">
                <a:spAutoFit/>
              </a:bodyPr>
              <a:lstStyle/>
              <a:p>
                <a:pPr algn="ctr"/>
                <a:r>
                  <a:rPr lang="en-GB" sz="2800" b="1" dirty="0">
                    <a:solidFill>
                      <a:srgbClr val="009541"/>
                    </a:solidFill>
                    <a:latin typeface="Kalam" panose="02000000000000000000" pitchFamily="2" charset="0"/>
                    <a:cs typeface="Kalam" panose="02000000000000000000" pitchFamily="2" charset="0"/>
                  </a:rPr>
                  <a:t>2</a:t>
                </a:r>
                <a:br>
                  <a:rPr lang="en-GB" sz="2800" b="1" dirty="0">
                    <a:solidFill>
                      <a:srgbClr val="009541"/>
                    </a:solidFill>
                    <a:latin typeface="Kalam" panose="02000000000000000000" pitchFamily="2" charset="0"/>
                    <a:cs typeface="Kalam" panose="02000000000000000000" pitchFamily="2" charset="0"/>
                  </a:rPr>
                </a:br>
                <a:r>
                  <a:rPr lang="en-GB" sz="2800" b="1" dirty="0">
                    <a:solidFill>
                      <a:srgbClr val="009541"/>
                    </a:solidFill>
                    <a:latin typeface="Kalam" panose="02000000000000000000" pitchFamily="2" charset="0"/>
                    <a:cs typeface="Kalam" panose="02000000000000000000" pitchFamily="2" charset="0"/>
                  </a:rPr>
                  <a:t>8</a:t>
                </a:r>
              </a:p>
            </p:txBody>
          </p:sp>
          <p:cxnSp>
            <p:nvCxnSpPr>
              <p:cNvPr id="59" name="Straight Connector 58">
                <a:extLst>
                  <a:ext uri="{FF2B5EF4-FFF2-40B4-BE49-F238E27FC236}">
                    <a16:creationId xmlns:a16="http://schemas.microsoft.com/office/drawing/2014/main" id="{B7A9A2A5-CD39-494B-8F60-AC5129EA1283}"/>
                  </a:ext>
                </a:extLst>
              </p:cNvPr>
              <p:cNvCxnSpPr>
                <a:cxnSpLocks/>
              </p:cNvCxnSpPr>
              <p:nvPr/>
            </p:nvCxnSpPr>
            <p:spPr>
              <a:xfrm>
                <a:off x="-438615" y="3053901"/>
                <a:ext cx="232984" cy="0"/>
              </a:xfrm>
              <a:prstGeom prst="line">
                <a:avLst/>
              </a:prstGeom>
              <a:ln w="28575">
                <a:solidFill>
                  <a:srgbClr val="009541"/>
                </a:solidFill>
              </a:ln>
            </p:spPr>
            <p:style>
              <a:lnRef idx="1">
                <a:schemeClr val="dk1"/>
              </a:lnRef>
              <a:fillRef idx="0">
                <a:schemeClr val="dk1"/>
              </a:fillRef>
              <a:effectRef idx="0">
                <a:schemeClr val="dk1"/>
              </a:effectRef>
              <a:fontRef idx="minor">
                <a:schemeClr val="tx1"/>
              </a:fontRef>
            </p:style>
          </p:cxnSp>
        </p:grpSp>
        <p:sp>
          <p:nvSpPr>
            <p:cNvPr id="63" name="TextBox 62">
              <a:extLst>
                <a:ext uri="{FF2B5EF4-FFF2-40B4-BE49-F238E27FC236}">
                  <a16:creationId xmlns:a16="http://schemas.microsoft.com/office/drawing/2014/main" id="{EF66F048-8A69-4EEC-8005-22A96B5E1D51}"/>
                </a:ext>
              </a:extLst>
            </p:cNvPr>
            <p:cNvSpPr txBox="1"/>
            <p:nvPr/>
          </p:nvSpPr>
          <p:spPr>
            <a:xfrm>
              <a:off x="-842308" y="2822502"/>
              <a:ext cx="409086" cy="523220"/>
            </a:xfrm>
            <a:prstGeom prst="rect">
              <a:avLst/>
            </a:prstGeom>
            <a:noFill/>
          </p:spPr>
          <p:txBody>
            <a:bodyPr wrap="none" rtlCol="0">
              <a:spAutoFit/>
            </a:bodyPr>
            <a:lstStyle/>
            <a:p>
              <a:pPr algn="ctr"/>
              <a:r>
                <a:rPr lang="en-GB" sz="2800" dirty="0">
                  <a:solidFill>
                    <a:srgbClr val="009541"/>
                  </a:solidFill>
                  <a:latin typeface="Kalam" panose="02000000000000000000" pitchFamily="2" charset="0"/>
                  <a:cs typeface="Kalam" panose="02000000000000000000" pitchFamily="2" charset="0"/>
                </a:rPr>
                <a:t>+</a:t>
              </a:r>
            </a:p>
          </p:txBody>
        </p:sp>
        <p:grpSp>
          <p:nvGrpSpPr>
            <p:cNvPr id="64" name="Group 63">
              <a:extLst>
                <a:ext uri="{FF2B5EF4-FFF2-40B4-BE49-F238E27FC236}">
                  <a16:creationId xmlns:a16="http://schemas.microsoft.com/office/drawing/2014/main" id="{ABF2E858-3C13-402D-A23E-A616FCD13E79}"/>
                </a:ext>
              </a:extLst>
            </p:cNvPr>
            <p:cNvGrpSpPr/>
            <p:nvPr/>
          </p:nvGrpSpPr>
          <p:grpSpPr>
            <a:xfrm>
              <a:off x="-491621" y="2576847"/>
              <a:ext cx="409086" cy="954107"/>
              <a:chOff x="-539366" y="2576847"/>
              <a:chExt cx="409086" cy="954107"/>
            </a:xfrm>
          </p:grpSpPr>
          <p:sp>
            <p:nvSpPr>
              <p:cNvPr id="65" name="TextBox 64">
                <a:extLst>
                  <a:ext uri="{FF2B5EF4-FFF2-40B4-BE49-F238E27FC236}">
                    <a16:creationId xmlns:a16="http://schemas.microsoft.com/office/drawing/2014/main" id="{EA7F3710-C079-460A-9A3A-213313906264}"/>
                  </a:ext>
                </a:extLst>
              </p:cNvPr>
              <p:cNvSpPr txBox="1"/>
              <p:nvPr/>
            </p:nvSpPr>
            <p:spPr>
              <a:xfrm>
                <a:off x="-539366" y="2576847"/>
                <a:ext cx="409086" cy="954107"/>
              </a:xfrm>
              <a:prstGeom prst="rect">
                <a:avLst/>
              </a:prstGeom>
              <a:noFill/>
            </p:spPr>
            <p:txBody>
              <a:bodyPr wrap="none" rtlCol="0">
                <a:spAutoFit/>
              </a:bodyPr>
              <a:lstStyle/>
              <a:p>
                <a:pPr algn="ctr"/>
                <a:r>
                  <a:rPr lang="en-GB" sz="2800" b="1" dirty="0">
                    <a:solidFill>
                      <a:srgbClr val="009541"/>
                    </a:solidFill>
                    <a:latin typeface="Kalam" panose="02000000000000000000" pitchFamily="2" charset="0"/>
                    <a:cs typeface="Kalam" panose="02000000000000000000" pitchFamily="2" charset="0"/>
                  </a:rPr>
                  <a:t>3</a:t>
                </a:r>
                <a:br>
                  <a:rPr lang="en-GB" sz="2800" b="1" dirty="0">
                    <a:solidFill>
                      <a:srgbClr val="009541"/>
                    </a:solidFill>
                    <a:latin typeface="Kalam" panose="02000000000000000000" pitchFamily="2" charset="0"/>
                    <a:cs typeface="Kalam" panose="02000000000000000000" pitchFamily="2" charset="0"/>
                  </a:rPr>
                </a:br>
                <a:r>
                  <a:rPr lang="en-GB" sz="2800" b="1" dirty="0">
                    <a:solidFill>
                      <a:srgbClr val="009541"/>
                    </a:solidFill>
                    <a:latin typeface="Kalam" panose="02000000000000000000" pitchFamily="2" charset="0"/>
                    <a:cs typeface="Kalam" panose="02000000000000000000" pitchFamily="2" charset="0"/>
                  </a:rPr>
                  <a:t>8</a:t>
                </a:r>
              </a:p>
            </p:txBody>
          </p:sp>
          <p:cxnSp>
            <p:nvCxnSpPr>
              <p:cNvPr id="66" name="Straight Connector 65">
                <a:extLst>
                  <a:ext uri="{FF2B5EF4-FFF2-40B4-BE49-F238E27FC236}">
                    <a16:creationId xmlns:a16="http://schemas.microsoft.com/office/drawing/2014/main" id="{4F16D242-8922-442A-92E9-979A31DE10AB}"/>
                  </a:ext>
                </a:extLst>
              </p:cNvPr>
              <p:cNvCxnSpPr>
                <a:cxnSpLocks/>
              </p:cNvCxnSpPr>
              <p:nvPr/>
            </p:nvCxnSpPr>
            <p:spPr>
              <a:xfrm>
                <a:off x="-438615" y="3053901"/>
                <a:ext cx="232984" cy="0"/>
              </a:xfrm>
              <a:prstGeom prst="line">
                <a:avLst/>
              </a:prstGeom>
              <a:ln w="28575">
                <a:solidFill>
                  <a:srgbClr val="009541"/>
                </a:solidFill>
              </a:ln>
            </p:spPr>
            <p:style>
              <a:lnRef idx="1">
                <a:schemeClr val="dk1"/>
              </a:lnRef>
              <a:fillRef idx="0">
                <a:schemeClr val="dk1"/>
              </a:fillRef>
              <a:effectRef idx="0">
                <a:schemeClr val="dk1"/>
              </a:effectRef>
              <a:fontRef idx="minor">
                <a:schemeClr val="tx1"/>
              </a:fontRef>
            </p:style>
          </p:cxnSp>
        </p:grpSp>
      </p:grpSp>
      <p:grpSp>
        <p:nvGrpSpPr>
          <p:cNvPr id="22" name="Group 21">
            <a:extLst>
              <a:ext uri="{FF2B5EF4-FFF2-40B4-BE49-F238E27FC236}">
                <a16:creationId xmlns:a16="http://schemas.microsoft.com/office/drawing/2014/main" id="{F4A6867E-73D5-4BB6-A38B-3362765442F9}"/>
              </a:ext>
            </a:extLst>
          </p:cNvPr>
          <p:cNvGrpSpPr/>
          <p:nvPr/>
        </p:nvGrpSpPr>
        <p:grpSpPr>
          <a:xfrm>
            <a:off x="3458299" y="2576847"/>
            <a:ext cx="748947" cy="954107"/>
            <a:chOff x="-137990" y="2576847"/>
            <a:chExt cx="748947" cy="954107"/>
          </a:xfrm>
        </p:grpSpPr>
        <p:sp>
          <p:nvSpPr>
            <p:cNvPr id="67" name="TextBox 66">
              <a:extLst>
                <a:ext uri="{FF2B5EF4-FFF2-40B4-BE49-F238E27FC236}">
                  <a16:creationId xmlns:a16="http://schemas.microsoft.com/office/drawing/2014/main" id="{73179151-5AFC-4685-A67F-4F1E58D086B4}"/>
                </a:ext>
              </a:extLst>
            </p:cNvPr>
            <p:cNvSpPr txBox="1"/>
            <p:nvPr/>
          </p:nvSpPr>
          <p:spPr>
            <a:xfrm>
              <a:off x="-137990" y="2822502"/>
              <a:ext cx="409086" cy="523220"/>
            </a:xfrm>
            <a:prstGeom prst="rect">
              <a:avLst/>
            </a:prstGeom>
            <a:noFill/>
          </p:spPr>
          <p:txBody>
            <a:bodyPr wrap="none" rtlCol="0">
              <a:spAutoFit/>
            </a:bodyPr>
            <a:lstStyle/>
            <a:p>
              <a:pPr algn="ctr"/>
              <a:r>
                <a:rPr lang="en-GB" sz="2800" dirty="0">
                  <a:solidFill>
                    <a:srgbClr val="009541"/>
                  </a:solidFill>
                  <a:latin typeface="Kalam" panose="02000000000000000000" pitchFamily="2" charset="0"/>
                  <a:cs typeface="Kalam" panose="02000000000000000000" pitchFamily="2" charset="0"/>
                </a:rPr>
                <a:t>=</a:t>
              </a:r>
            </a:p>
          </p:txBody>
        </p:sp>
        <p:grpSp>
          <p:nvGrpSpPr>
            <p:cNvPr id="68" name="Group 67">
              <a:extLst>
                <a:ext uri="{FF2B5EF4-FFF2-40B4-BE49-F238E27FC236}">
                  <a16:creationId xmlns:a16="http://schemas.microsoft.com/office/drawing/2014/main" id="{02F90C5D-3AEF-4B7D-8FAA-149D7C01D1C0}"/>
                </a:ext>
              </a:extLst>
            </p:cNvPr>
            <p:cNvGrpSpPr/>
            <p:nvPr/>
          </p:nvGrpSpPr>
          <p:grpSpPr>
            <a:xfrm>
              <a:off x="201871" y="2576847"/>
              <a:ext cx="409086" cy="954107"/>
              <a:chOff x="-539366" y="2576847"/>
              <a:chExt cx="409086" cy="954107"/>
            </a:xfrm>
          </p:grpSpPr>
          <p:sp>
            <p:nvSpPr>
              <p:cNvPr id="69" name="TextBox 68">
                <a:extLst>
                  <a:ext uri="{FF2B5EF4-FFF2-40B4-BE49-F238E27FC236}">
                    <a16:creationId xmlns:a16="http://schemas.microsoft.com/office/drawing/2014/main" id="{EFCB8C69-B570-4A38-8861-83ACE23275F3}"/>
                  </a:ext>
                </a:extLst>
              </p:cNvPr>
              <p:cNvSpPr txBox="1"/>
              <p:nvPr/>
            </p:nvSpPr>
            <p:spPr>
              <a:xfrm>
                <a:off x="-539366" y="2576847"/>
                <a:ext cx="409086" cy="954107"/>
              </a:xfrm>
              <a:prstGeom prst="rect">
                <a:avLst/>
              </a:prstGeom>
              <a:noFill/>
            </p:spPr>
            <p:txBody>
              <a:bodyPr wrap="none" rtlCol="0">
                <a:spAutoFit/>
              </a:bodyPr>
              <a:lstStyle/>
              <a:p>
                <a:pPr algn="ctr"/>
                <a:r>
                  <a:rPr lang="en-GB" sz="2800" b="1" dirty="0">
                    <a:solidFill>
                      <a:srgbClr val="009541"/>
                    </a:solidFill>
                    <a:latin typeface="Kalam" panose="02000000000000000000" pitchFamily="2" charset="0"/>
                    <a:cs typeface="Kalam" panose="02000000000000000000" pitchFamily="2" charset="0"/>
                  </a:rPr>
                  <a:t>5</a:t>
                </a:r>
                <a:br>
                  <a:rPr lang="en-GB" sz="2800" b="1" dirty="0">
                    <a:solidFill>
                      <a:srgbClr val="009541"/>
                    </a:solidFill>
                    <a:latin typeface="Kalam" panose="02000000000000000000" pitchFamily="2" charset="0"/>
                    <a:cs typeface="Kalam" panose="02000000000000000000" pitchFamily="2" charset="0"/>
                  </a:rPr>
                </a:br>
                <a:r>
                  <a:rPr lang="en-GB" sz="2800" b="1" dirty="0">
                    <a:solidFill>
                      <a:srgbClr val="009541"/>
                    </a:solidFill>
                    <a:latin typeface="Kalam" panose="02000000000000000000" pitchFamily="2" charset="0"/>
                    <a:cs typeface="Kalam" panose="02000000000000000000" pitchFamily="2" charset="0"/>
                  </a:rPr>
                  <a:t>8</a:t>
                </a:r>
              </a:p>
            </p:txBody>
          </p:sp>
          <p:cxnSp>
            <p:nvCxnSpPr>
              <p:cNvPr id="70" name="Straight Connector 69">
                <a:extLst>
                  <a:ext uri="{FF2B5EF4-FFF2-40B4-BE49-F238E27FC236}">
                    <a16:creationId xmlns:a16="http://schemas.microsoft.com/office/drawing/2014/main" id="{5EFDE40D-A749-4840-857C-DC047C3F8521}"/>
                  </a:ext>
                </a:extLst>
              </p:cNvPr>
              <p:cNvCxnSpPr>
                <a:cxnSpLocks/>
              </p:cNvCxnSpPr>
              <p:nvPr/>
            </p:nvCxnSpPr>
            <p:spPr>
              <a:xfrm>
                <a:off x="-438615" y="3053901"/>
                <a:ext cx="232984" cy="0"/>
              </a:xfrm>
              <a:prstGeom prst="line">
                <a:avLst/>
              </a:prstGeom>
              <a:ln w="28575">
                <a:solidFill>
                  <a:srgbClr val="009541"/>
                </a:solidFill>
              </a:ln>
            </p:spPr>
            <p:style>
              <a:lnRef idx="1">
                <a:schemeClr val="dk1"/>
              </a:lnRef>
              <a:fillRef idx="0">
                <a:schemeClr val="dk1"/>
              </a:fillRef>
              <a:effectRef idx="0">
                <a:schemeClr val="dk1"/>
              </a:effectRef>
              <a:fontRef idx="minor">
                <a:schemeClr val="tx1"/>
              </a:fontRef>
            </p:style>
          </p:cxnSp>
        </p:grpSp>
      </p:gr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up)">
                                      <p:cBhvr>
                                        <p:cTn id="7" dur="500"/>
                                        <p:tgtEl>
                                          <p:spTgt spid="31"/>
                                        </p:tgtEl>
                                      </p:cBhvr>
                                    </p:animEffect>
                                  </p:childTnLst>
                                </p:cTn>
                              </p:par>
                              <p:par>
                                <p:cTn id="8" presetID="22" presetClass="entr" presetSubtype="1"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wipe(up)">
                                      <p:cBhvr>
                                        <p:cTn id="10" dur="500"/>
                                        <p:tgtEl>
                                          <p:spTgt spid="40"/>
                                        </p:tgtEl>
                                      </p:cBhvr>
                                    </p:animEffect>
                                  </p:childTnLst>
                                </p:cTn>
                              </p:par>
                              <p:par>
                                <p:cTn id="11" presetID="22" presetClass="entr" presetSubtype="1" fill="hold" nodeType="with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wipe(up)">
                                      <p:cBhvr>
                                        <p:cTn id="13" dur="500"/>
                                        <p:tgtEl>
                                          <p:spTgt spid="41"/>
                                        </p:tgtEl>
                                      </p:cBhvr>
                                    </p:animEffect>
                                  </p:childTnLst>
                                </p:cTn>
                              </p:par>
                              <p:par>
                                <p:cTn id="14" presetID="22" presetClass="entr" presetSubtype="1"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wipe(up)">
                                      <p:cBhvr>
                                        <p:cTn id="16" dur="500"/>
                                        <p:tgtEl>
                                          <p:spTgt spid="42"/>
                                        </p:tgtEl>
                                      </p:cBhvr>
                                    </p:animEffect>
                                  </p:childTnLst>
                                </p:cTn>
                              </p:par>
                              <p:par>
                                <p:cTn id="17" presetID="10" presetClass="entr" presetSubtype="0" fill="hold" nodeType="withEffect">
                                  <p:stCondLst>
                                    <p:cond delay="50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53"/>
                                        </p:tgtEl>
                                        <p:attrNameLst>
                                          <p:attrName>style.visibility</p:attrName>
                                        </p:attrNameLst>
                                      </p:cBhvr>
                                      <p:to>
                                        <p:strVal val="visible"/>
                                      </p:to>
                                    </p:set>
                                  </p:childTnLst>
                                </p:cTn>
                              </p:par>
                            </p:childTnLst>
                          </p:cTn>
                        </p:par>
                        <p:par>
                          <p:cTn id="24" fill="hold">
                            <p:stCondLst>
                              <p:cond delay="0"/>
                            </p:stCondLst>
                            <p:childTnLst>
                              <p:par>
                                <p:cTn id="25" presetID="1" presetClass="entr" presetSubtype="0" fill="hold" grpId="0" nodeType="afterEffect">
                                  <p:stCondLst>
                                    <p:cond delay="500"/>
                                  </p:stCondLst>
                                  <p:childTnLst>
                                    <p:set>
                                      <p:cBhvr>
                                        <p:cTn id="26" dur="1" fill="hold">
                                          <p:stCondLst>
                                            <p:cond delay="0"/>
                                          </p:stCondLst>
                                        </p:cTn>
                                        <p:tgtEl>
                                          <p:spTgt spid="37"/>
                                        </p:tgtEl>
                                        <p:attrNameLst>
                                          <p:attrName>style.visibility</p:attrName>
                                        </p:attrNameLst>
                                      </p:cBhvr>
                                      <p:to>
                                        <p:strVal val="visible"/>
                                      </p:to>
                                    </p:set>
                                  </p:childTnLst>
                                </p:cTn>
                              </p:par>
                            </p:childTnLst>
                          </p:cTn>
                        </p:par>
                        <p:par>
                          <p:cTn id="27" fill="hold">
                            <p:stCondLst>
                              <p:cond delay="500"/>
                            </p:stCondLst>
                            <p:childTnLst>
                              <p:par>
                                <p:cTn id="28" presetID="1" presetClass="entr" presetSubtype="0" fill="hold" grpId="0" nodeType="afterEffect">
                                  <p:stCondLst>
                                    <p:cond delay="500"/>
                                  </p:stCondLst>
                                  <p:childTnLst>
                                    <p:set>
                                      <p:cBhvr>
                                        <p:cTn id="29" dur="1" fill="hold">
                                          <p:stCondLst>
                                            <p:cond delay="0"/>
                                          </p:stCondLst>
                                        </p:cTn>
                                        <p:tgtEl>
                                          <p:spTgt spid="52"/>
                                        </p:tgtEl>
                                        <p:attrNameLst>
                                          <p:attrName>style.visibility</p:attrName>
                                        </p:attrNameLst>
                                      </p:cBhvr>
                                      <p:to>
                                        <p:strVal val="visible"/>
                                      </p:to>
                                    </p:set>
                                  </p:childTnLst>
                                </p:cTn>
                              </p:par>
                            </p:childTnLst>
                          </p:cTn>
                        </p:par>
                        <p:par>
                          <p:cTn id="30" fill="hold">
                            <p:stCondLst>
                              <p:cond delay="1000"/>
                            </p:stCondLst>
                            <p:childTnLst>
                              <p:par>
                                <p:cTn id="31" presetID="1" presetClass="entr" presetSubtype="0" fill="hold" grpId="0" nodeType="afterEffect">
                                  <p:stCondLst>
                                    <p:cond delay="500"/>
                                  </p:stCondLst>
                                  <p:childTnLst>
                                    <p:set>
                                      <p:cBhvr>
                                        <p:cTn id="32" dur="1" fill="hold">
                                          <p:stCondLst>
                                            <p:cond delay="0"/>
                                          </p:stCondLst>
                                        </p:cTn>
                                        <p:tgtEl>
                                          <p:spTgt spid="49"/>
                                        </p:tgtEl>
                                        <p:attrNameLst>
                                          <p:attrName>style.visibility</p:attrName>
                                        </p:attrNameLst>
                                      </p:cBhvr>
                                      <p:to>
                                        <p:strVal val="visible"/>
                                      </p:to>
                                    </p:set>
                                  </p:childTnLst>
                                </p:cTn>
                              </p:par>
                            </p:childTnLst>
                          </p:cTn>
                        </p:par>
                        <p:par>
                          <p:cTn id="33" fill="hold">
                            <p:stCondLst>
                              <p:cond delay="1500"/>
                            </p:stCondLst>
                            <p:childTnLst>
                              <p:par>
                                <p:cTn id="34" presetID="1" presetClass="entr" presetSubtype="0" fill="hold" grpId="0" nodeType="afterEffect">
                                  <p:stCondLst>
                                    <p:cond delay="500"/>
                                  </p:stCondLst>
                                  <p:childTnLst>
                                    <p:set>
                                      <p:cBhvr>
                                        <p:cTn id="35" dur="1" fill="hold">
                                          <p:stCondLst>
                                            <p:cond delay="0"/>
                                          </p:stCondLst>
                                        </p:cTn>
                                        <p:tgtEl>
                                          <p:spTgt spid="51"/>
                                        </p:tgtEl>
                                        <p:attrNameLst>
                                          <p:attrName>style.visibility</p:attrName>
                                        </p:attrNameLst>
                                      </p:cBhvr>
                                      <p:to>
                                        <p:strVal val="visible"/>
                                      </p:to>
                                    </p:set>
                                  </p:childTnLst>
                                </p:cTn>
                              </p:par>
                            </p:childTnLst>
                          </p:cTn>
                        </p:par>
                        <p:par>
                          <p:cTn id="36" fill="hold">
                            <p:stCondLst>
                              <p:cond delay="2000"/>
                            </p:stCondLst>
                            <p:childTnLst>
                              <p:par>
                                <p:cTn id="37" presetID="1" presetClass="entr" presetSubtype="0" fill="hold" grpId="0" nodeType="afterEffect">
                                  <p:stCondLst>
                                    <p:cond delay="500"/>
                                  </p:stCondLst>
                                  <p:childTnLst>
                                    <p:set>
                                      <p:cBhvr>
                                        <p:cTn id="38" dur="1" fill="hold">
                                          <p:stCondLst>
                                            <p:cond delay="0"/>
                                          </p:stCondLst>
                                        </p:cTn>
                                        <p:tgtEl>
                                          <p:spTgt spid="5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 presetClass="exit" presetSubtype="0" fill="hold" nodeType="withEffect">
                                  <p:stCondLst>
                                    <p:cond delay="0"/>
                                  </p:stCondLst>
                                  <p:childTnLst>
                                    <p:set>
                                      <p:cBhvr>
                                        <p:cTn id="45" dur="1" fill="hold">
                                          <p:stCondLst>
                                            <p:cond delay="0"/>
                                          </p:stCondLst>
                                        </p:cTn>
                                        <p:tgtEl>
                                          <p:spTgt spid="29"/>
                                        </p:tgtEl>
                                        <p:attrNameLst>
                                          <p:attrName>style.visibility</p:attrName>
                                        </p:attrNameLst>
                                      </p:cBhvr>
                                      <p:to>
                                        <p:strVal val="hidden"/>
                                      </p:to>
                                    </p:set>
                                  </p:childTnLst>
                                </p:cTn>
                              </p:par>
                              <p:par>
                                <p:cTn id="46" presetID="1" presetClass="entr" presetSubtype="0" fill="hold" nodeType="withEffect">
                                  <p:stCondLst>
                                    <p:cond delay="0"/>
                                  </p:stCondLst>
                                  <p:childTnLst>
                                    <p:set>
                                      <p:cBhvr>
                                        <p:cTn id="47"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49" grpId="0" animBg="1"/>
      <p:bldP spid="50" grpId="0" animBg="1"/>
      <p:bldP spid="51" grpId="0" animBg="1"/>
      <p:bldP spid="52" grpId="0" animBg="1"/>
      <p:bldP spid="5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 name="Picture 61">
            <a:extLst>
              <a:ext uri="{FF2B5EF4-FFF2-40B4-BE49-F238E27FC236}">
                <a16:creationId xmlns:a16="http://schemas.microsoft.com/office/drawing/2014/main" id="{0DC77E74-FBF2-4115-864D-B613C598E5F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8603" b="11963"/>
          <a:stretch/>
        </p:blipFill>
        <p:spPr>
          <a:xfrm>
            <a:off x="755650" y="1805770"/>
            <a:ext cx="3816350" cy="4287056"/>
          </a:xfrm>
          <a:prstGeom prst="rect">
            <a:avLst/>
          </a:prstGeom>
        </p:spPr>
      </p:pic>
      <p:sp>
        <p:nvSpPr>
          <p:cNvPr id="15" name="TextBox 14">
            <a:extLst>
              <a:ext uri="{FF2B5EF4-FFF2-40B4-BE49-F238E27FC236}">
                <a16:creationId xmlns:a16="http://schemas.microsoft.com/office/drawing/2014/main" id="{6B5AC238-DC55-45F8-B507-D3A0139D1ED7}"/>
              </a:ext>
            </a:extLst>
          </p:cNvPr>
          <p:cNvSpPr txBox="1"/>
          <p:nvPr/>
        </p:nvSpPr>
        <p:spPr>
          <a:xfrm>
            <a:off x="4572000" y="1805769"/>
            <a:ext cx="3816350" cy="2496265"/>
          </a:xfrm>
          <a:prstGeom prst="rect">
            <a:avLst/>
          </a:prstGeom>
          <a:solidFill>
            <a:schemeClr val="bg1"/>
          </a:solidFill>
          <a:ln w="28575">
            <a:solidFill>
              <a:srgbClr val="2DB6BC"/>
            </a:solidFill>
          </a:ln>
        </p:spPr>
        <p:txBody>
          <a:bodyPr wrap="square" lIns="108000" tIns="108000" rIns="108000" bIns="108000" rtlCol="0">
            <a:noAutofit/>
          </a:bodyPr>
          <a:lstStyle/>
          <a:p>
            <a:pPr algn="ctr"/>
            <a:endParaRPr lang="en-GB" sz="1600" b="1" dirty="0">
              <a:solidFill>
                <a:schemeClr val="bg1"/>
              </a:solidFill>
            </a:endParaRPr>
          </a:p>
        </p:txBody>
      </p:sp>
      <p:graphicFrame>
        <p:nvGraphicFramePr>
          <p:cNvPr id="10" name="Table 9">
            <a:extLst>
              <a:ext uri="{FF2B5EF4-FFF2-40B4-BE49-F238E27FC236}">
                <a16:creationId xmlns:a16="http://schemas.microsoft.com/office/drawing/2014/main" id="{8047B568-441A-4FE4-9507-35E696B945DC}"/>
              </a:ext>
            </a:extLst>
          </p:cNvPr>
          <p:cNvGraphicFramePr>
            <a:graphicFrameLocks noGrp="1"/>
          </p:cNvGraphicFramePr>
          <p:nvPr>
            <p:extLst>
              <p:ext uri="{D42A27DB-BD31-4B8C-83A1-F6EECF244321}">
                <p14:modId xmlns:p14="http://schemas.microsoft.com/office/powerpoint/2010/main" val="669385570"/>
              </p:ext>
            </p:extLst>
          </p:nvPr>
        </p:nvGraphicFramePr>
        <p:xfrm>
          <a:off x="4724398" y="2518189"/>
          <a:ext cx="3511551" cy="464331"/>
        </p:xfrm>
        <a:graphic>
          <a:graphicData uri="http://schemas.openxmlformats.org/drawingml/2006/table">
            <a:tbl>
              <a:tblPr firstRow="1" bandRow="1">
                <a:tableStyleId>{5C22544A-7EE6-4342-B048-85BDC9FD1C3A}</a:tableStyleId>
              </a:tblPr>
              <a:tblGrid>
                <a:gridCol w="1170517">
                  <a:extLst>
                    <a:ext uri="{9D8B030D-6E8A-4147-A177-3AD203B41FA5}">
                      <a16:colId xmlns:a16="http://schemas.microsoft.com/office/drawing/2014/main" val="470445837"/>
                    </a:ext>
                  </a:extLst>
                </a:gridCol>
                <a:gridCol w="1170517">
                  <a:extLst>
                    <a:ext uri="{9D8B030D-6E8A-4147-A177-3AD203B41FA5}">
                      <a16:colId xmlns:a16="http://schemas.microsoft.com/office/drawing/2014/main" val="3167154057"/>
                    </a:ext>
                  </a:extLst>
                </a:gridCol>
                <a:gridCol w="1170517">
                  <a:extLst>
                    <a:ext uri="{9D8B030D-6E8A-4147-A177-3AD203B41FA5}">
                      <a16:colId xmlns:a16="http://schemas.microsoft.com/office/drawing/2014/main" val="451569634"/>
                    </a:ext>
                  </a:extLst>
                </a:gridCol>
              </a:tblGrid>
              <a:tr h="464331">
                <a:tc>
                  <a:txBody>
                    <a:bodyPr/>
                    <a:lstStyle/>
                    <a:p>
                      <a:endParaRPr lang="en-GB" dirty="0"/>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B0F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39391308"/>
                  </a:ext>
                </a:extLst>
              </a:tr>
            </a:tbl>
          </a:graphicData>
        </a:graphic>
      </p:graphicFrame>
      <p:sp>
        <p:nvSpPr>
          <p:cNvPr id="47" name="Rectangle 46">
            <a:extLst>
              <a:ext uri="{FF2B5EF4-FFF2-40B4-BE49-F238E27FC236}">
                <a16:creationId xmlns:a16="http://schemas.microsoft.com/office/drawing/2014/main" id="{A5E2A4B8-D607-41C2-8336-FDAD483DA187}"/>
              </a:ext>
            </a:extLst>
          </p:cNvPr>
          <p:cNvSpPr/>
          <p:nvPr/>
        </p:nvSpPr>
        <p:spPr>
          <a:xfrm>
            <a:off x="5898839" y="2526523"/>
            <a:ext cx="579466" cy="44766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a:extLst>
              <a:ext uri="{FF2B5EF4-FFF2-40B4-BE49-F238E27FC236}">
                <a16:creationId xmlns:a16="http://schemas.microsoft.com/office/drawing/2014/main" id="{5B47C5FD-3E7A-4C20-A762-2BD552EDED14}"/>
              </a:ext>
            </a:extLst>
          </p:cNvPr>
          <p:cNvSpPr/>
          <p:nvPr/>
        </p:nvSpPr>
        <p:spPr>
          <a:xfrm>
            <a:off x="6484626" y="2526523"/>
            <a:ext cx="572667" cy="44766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Rectangle 56">
            <a:extLst>
              <a:ext uri="{FF2B5EF4-FFF2-40B4-BE49-F238E27FC236}">
                <a16:creationId xmlns:a16="http://schemas.microsoft.com/office/drawing/2014/main" id="{74E822E3-A2F6-41D1-B58A-493D432DB735}"/>
              </a:ext>
            </a:extLst>
          </p:cNvPr>
          <p:cNvSpPr/>
          <p:nvPr/>
        </p:nvSpPr>
        <p:spPr>
          <a:xfrm>
            <a:off x="7072945" y="2526523"/>
            <a:ext cx="572653" cy="44766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p:cNvSpPr/>
          <p:nvPr/>
        </p:nvSpPr>
        <p:spPr>
          <a:xfrm>
            <a:off x="2930114"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482685"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Add Fractions within 1</a:t>
            </a:r>
          </a:p>
        </p:txBody>
      </p:sp>
      <p:cxnSp>
        <p:nvCxnSpPr>
          <p:cNvPr id="103" name="Straight Connector 102"/>
          <p:cNvCxnSpPr/>
          <p:nvPr/>
        </p:nvCxnSpPr>
        <p:spPr>
          <a:xfrm>
            <a:off x="2930114"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464331"/>
          </a:xfrm>
          <a:prstGeom prst="rect">
            <a:avLst/>
          </a:prstGeom>
          <a:solidFill>
            <a:srgbClr val="2DB6BC"/>
          </a:solidFill>
          <a:ln w="28575">
            <a:solidFill>
              <a:srgbClr val="2DB6BC"/>
            </a:solidFill>
          </a:ln>
        </p:spPr>
        <p:txBody>
          <a:bodyPr wrap="square" lIns="108000" tIns="108000" rIns="108000" bIns="108000" rtlCol="0">
            <a:spAutoFit/>
          </a:bodyPr>
          <a:lstStyle/>
          <a:p>
            <a:pPr algn="ctr"/>
            <a:r>
              <a:rPr lang="en-GB" sz="1600" b="1" dirty="0">
                <a:solidFill>
                  <a:schemeClr val="bg1"/>
                </a:solidFill>
              </a:rPr>
              <a:t>Use the bar models to find a common denominator and then complete the sum.</a:t>
            </a:r>
          </a:p>
        </p:txBody>
      </p:sp>
      <p:graphicFrame>
        <p:nvGraphicFramePr>
          <p:cNvPr id="9" name="Table 2">
            <a:extLst>
              <a:ext uri="{FF2B5EF4-FFF2-40B4-BE49-F238E27FC236}">
                <a16:creationId xmlns:a16="http://schemas.microsoft.com/office/drawing/2014/main" id="{EBE3FF8D-E26B-45B8-93A8-7837383D65B7}"/>
              </a:ext>
            </a:extLst>
          </p:cNvPr>
          <p:cNvGraphicFramePr>
            <a:graphicFrameLocks noGrp="1"/>
          </p:cNvGraphicFramePr>
          <p:nvPr>
            <p:extLst>
              <p:ext uri="{D42A27DB-BD31-4B8C-83A1-F6EECF244321}">
                <p14:modId xmlns:p14="http://schemas.microsoft.com/office/powerpoint/2010/main" val="207544615"/>
              </p:ext>
            </p:extLst>
          </p:nvPr>
        </p:nvGraphicFramePr>
        <p:xfrm>
          <a:off x="4724397" y="3145721"/>
          <a:ext cx="3511554" cy="464331"/>
        </p:xfrm>
        <a:graphic>
          <a:graphicData uri="http://schemas.openxmlformats.org/drawingml/2006/table">
            <a:tbl>
              <a:tblPr firstRow="1" bandRow="1"/>
              <a:tblGrid>
                <a:gridCol w="585259">
                  <a:extLst>
                    <a:ext uri="{9D8B030D-6E8A-4147-A177-3AD203B41FA5}">
                      <a16:colId xmlns:a16="http://schemas.microsoft.com/office/drawing/2014/main" val="3055789602"/>
                    </a:ext>
                  </a:extLst>
                </a:gridCol>
                <a:gridCol w="585259">
                  <a:extLst>
                    <a:ext uri="{9D8B030D-6E8A-4147-A177-3AD203B41FA5}">
                      <a16:colId xmlns:a16="http://schemas.microsoft.com/office/drawing/2014/main" val="1709941953"/>
                    </a:ext>
                  </a:extLst>
                </a:gridCol>
                <a:gridCol w="585259">
                  <a:extLst>
                    <a:ext uri="{9D8B030D-6E8A-4147-A177-3AD203B41FA5}">
                      <a16:colId xmlns:a16="http://schemas.microsoft.com/office/drawing/2014/main" val="2937434404"/>
                    </a:ext>
                  </a:extLst>
                </a:gridCol>
                <a:gridCol w="585259">
                  <a:extLst>
                    <a:ext uri="{9D8B030D-6E8A-4147-A177-3AD203B41FA5}">
                      <a16:colId xmlns:a16="http://schemas.microsoft.com/office/drawing/2014/main" val="1227644091"/>
                    </a:ext>
                  </a:extLst>
                </a:gridCol>
                <a:gridCol w="585259">
                  <a:extLst>
                    <a:ext uri="{9D8B030D-6E8A-4147-A177-3AD203B41FA5}">
                      <a16:colId xmlns:a16="http://schemas.microsoft.com/office/drawing/2014/main" val="1731924138"/>
                    </a:ext>
                  </a:extLst>
                </a:gridCol>
                <a:gridCol w="585259">
                  <a:extLst>
                    <a:ext uri="{9D8B030D-6E8A-4147-A177-3AD203B41FA5}">
                      <a16:colId xmlns:a16="http://schemas.microsoft.com/office/drawing/2014/main" val="2303183634"/>
                    </a:ext>
                  </a:extLst>
                </a:gridCol>
              </a:tblGrid>
              <a:tr h="464331">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9050" cap="flat" cmpd="sng" algn="ctr">
                      <a:solidFill>
                        <a:schemeClr val="tx1"/>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41291115"/>
                  </a:ext>
                </a:extLst>
              </a:tr>
            </a:tbl>
          </a:graphicData>
        </a:graphic>
      </p:graphicFrame>
      <p:sp>
        <p:nvSpPr>
          <p:cNvPr id="16" name="TextBox 15">
            <a:extLst>
              <a:ext uri="{FF2B5EF4-FFF2-40B4-BE49-F238E27FC236}">
                <a16:creationId xmlns:a16="http://schemas.microsoft.com/office/drawing/2014/main" id="{C4D45B4F-B459-49E6-A753-C763DE944CDF}"/>
              </a:ext>
            </a:extLst>
          </p:cNvPr>
          <p:cNvSpPr txBox="1"/>
          <p:nvPr/>
        </p:nvSpPr>
        <p:spPr>
          <a:xfrm>
            <a:off x="4572000" y="4302033"/>
            <a:ext cx="3816350" cy="1790791"/>
          </a:xfrm>
          <a:prstGeom prst="rect">
            <a:avLst/>
          </a:prstGeom>
          <a:solidFill>
            <a:srgbClr val="F7C4C0"/>
          </a:solidFill>
          <a:ln w="28575">
            <a:solidFill>
              <a:srgbClr val="88CCC1"/>
            </a:solidFill>
          </a:ln>
        </p:spPr>
        <p:txBody>
          <a:bodyPr wrap="square" lIns="108000" tIns="108000" rIns="108000" bIns="108000" rtlCol="0">
            <a:noAutofit/>
          </a:bodyPr>
          <a:lstStyle/>
          <a:p>
            <a:pPr algn="ctr"/>
            <a:endParaRPr lang="en-GB" sz="1600" b="1" dirty="0">
              <a:solidFill>
                <a:schemeClr val="bg1"/>
              </a:solidFill>
            </a:endParaRPr>
          </a:p>
        </p:txBody>
      </p:sp>
      <p:grpSp>
        <p:nvGrpSpPr>
          <p:cNvPr id="29" name="Group 28">
            <a:extLst>
              <a:ext uri="{FF2B5EF4-FFF2-40B4-BE49-F238E27FC236}">
                <a16:creationId xmlns:a16="http://schemas.microsoft.com/office/drawing/2014/main" id="{A9012002-202E-4EE7-A61C-75B3B890048F}"/>
              </a:ext>
            </a:extLst>
          </p:cNvPr>
          <p:cNvGrpSpPr/>
          <p:nvPr/>
        </p:nvGrpSpPr>
        <p:grpSpPr>
          <a:xfrm>
            <a:off x="4714669" y="4441886"/>
            <a:ext cx="3531011" cy="1650939"/>
            <a:chOff x="4714669" y="4441886"/>
            <a:chExt cx="3531011" cy="1650939"/>
          </a:xfrm>
        </p:grpSpPr>
        <p:pic>
          <p:nvPicPr>
            <p:cNvPr id="13" name="Picture 12">
              <a:extLst>
                <a:ext uri="{FF2B5EF4-FFF2-40B4-BE49-F238E27FC236}">
                  <a16:creationId xmlns:a16="http://schemas.microsoft.com/office/drawing/2014/main" id="{5633910A-D6C4-4EF1-9A67-DC536F692FE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34027"/>
            <a:stretch/>
          </p:blipFill>
          <p:spPr>
            <a:xfrm>
              <a:off x="4714669" y="4441886"/>
              <a:ext cx="1264512" cy="1650939"/>
            </a:xfrm>
            <a:prstGeom prst="rect">
              <a:avLst/>
            </a:prstGeom>
          </p:spPr>
        </p:pic>
        <p:pic>
          <p:nvPicPr>
            <p:cNvPr id="17" name="Picture 16">
              <a:extLst>
                <a:ext uri="{FF2B5EF4-FFF2-40B4-BE49-F238E27FC236}">
                  <a16:creationId xmlns:a16="http://schemas.microsoft.com/office/drawing/2014/main" id="{DFB586E5-2A33-4534-A7DA-52A8413A5ED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34027"/>
            <a:stretch/>
          </p:blipFill>
          <p:spPr>
            <a:xfrm>
              <a:off x="5879983" y="4441887"/>
              <a:ext cx="1213289" cy="1650938"/>
            </a:xfrm>
            <a:prstGeom prst="rect">
              <a:avLst/>
            </a:prstGeom>
          </p:spPr>
        </p:pic>
        <p:pic>
          <p:nvPicPr>
            <p:cNvPr id="19" name="Picture 18">
              <a:extLst>
                <a:ext uri="{FF2B5EF4-FFF2-40B4-BE49-F238E27FC236}">
                  <a16:creationId xmlns:a16="http://schemas.microsoft.com/office/drawing/2014/main" id="{2C3A6223-43D7-4F52-99E6-F51A8F805701}"/>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34027"/>
            <a:stretch/>
          </p:blipFill>
          <p:spPr>
            <a:xfrm>
              <a:off x="6826373" y="4441887"/>
              <a:ext cx="1419307" cy="1650938"/>
            </a:xfrm>
            <a:prstGeom prst="rect">
              <a:avLst/>
            </a:prstGeom>
          </p:spPr>
        </p:pic>
      </p:grpSp>
      <p:grpSp>
        <p:nvGrpSpPr>
          <p:cNvPr id="33" name="Group 32">
            <a:extLst>
              <a:ext uri="{FF2B5EF4-FFF2-40B4-BE49-F238E27FC236}">
                <a16:creationId xmlns:a16="http://schemas.microsoft.com/office/drawing/2014/main" id="{C2EE5DED-8169-4683-9010-2BFF705B2567}"/>
              </a:ext>
            </a:extLst>
          </p:cNvPr>
          <p:cNvGrpSpPr/>
          <p:nvPr/>
        </p:nvGrpSpPr>
        <p:grpSpPr>
          <a:xfrm>
            <a:off x="4629579" y="4421083"/>
            <a:ext cx="3541724" cy="1671741"/>
            <a:chOff x="4540140" y="4421083"/>
            <a:chExt cx="3541724" cy="1671741"/>
          </a:xfrm>
        </p:grpSpPr>
        <p:pic>
          <p:nvPicPr>
            <p:cNvPr id="34" name="Picture 33">
              <a:extLst>
                <a:ext uri="{FF2B5EF4-FFF2-40B4-BE49-F238E27FC236}">
                  <a16:creationId xmlns:a16="http://schemas.microsoft.com/office/drawing/2014/main" id="{C9CECB39-1ADF-4F66-91AF-2FA73508DF5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42504"/>
            <a:stretch/>
          </p:blipFill>
          <p:spPr>
            <a:xfrm>
              <a:off x="4540140" y="4441905"/>
              <a:ext cx="2432572" cy="1650919"/>
            </a:xfrm>
            <a:prstGeom prst="rect">
              <a:avLst/>
            </a:prstGeom>
          </p:spPr>
        </p:pic>
        <p:pic>
          <p:nvPicPr>
            <p:cNvPr id="35" name="Picture 34">
              <a:extLst>
                <a:ext uri="{FF2B5EF4-FFF2-40B4-BE49-F238E27FC236}">
                  <a16:creationId xmlns:a16="http://schemas.microsoft.com/office/drawing/2014/main" id="{7F0EFEE5-62E8-4824-9290-72588D3CDD68}"/>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b="31538"/>
            <a:stretch/>
          </p:blipFill>
          <p:spPr>
            <a:xfrm>
              <a:off x="6320982" y="4441905"/>
              <a:ext cx="1760882" cy="1650919"/>
            </a:xfrm>
            <a:prstGeom prst="rect">
              <a:avLst/>
            </a:prstGeom>
          </p:spPr>
        </p:pic>
        <p:pic>
          <p:nvPicPr>
            <p:cNvPr id="36" name="Picture 35">
              <a:extLst>
                <a:ext uri="{FF2B5EF4-FFF2-40B4-BE49-F238E27FC236}">
                  <a16:creationId xmlns:a16="http://schemas.microsoft.com/office/drawing/2014/main" id="{0F8680E9-EE48-4B21-B83B-6143554BFD1C}"/>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b="38679"/>
            <a:stretch/>
          </p:blipFill>
          <p:spPr>
            <a:xfrm>
              <a:off x="5070606" y="4421083"/>
              <a:ext cx="1788243" cy="1671741"/>
            </a:xfrm>
            <a:prstGeom prst="rect">
              <a:avLst/>
            </a:prstGeom>
          </p:spPr>
        </p:pic>
      </p:grpSp>
      <p:cxnSp>
        <p:nvCxnSpPr>
          <p:cNvPr id="38" name="Straight Connector 37">
            <a:extLst>
              <a:ext uri="{FF2B5EF4-FFF2-40B4-BE49-F238E27FC236}">
                <a16:creationId xmlns:a16="http://schemas.microsoft.com/office/drawing/2014/main" id="{E42656A4-68F9-44F7-9CDC-D8BD858F197E}"/>
              </a:ext>
            </a:extLst>
          </p:cNvPr>
          <p:cNvCxnSpPr>
            <a:cxnSpLocks/>
          </p:cNvCxnSpPr>
          <p:nvPr/>
        </p:nvCxnSpPr>
        <p:spPr>
          <a:xfrm flipV="1">
            <a:off x="5307206" y="2518189"/>
            <a:ext cx="0" cy="464331"/>
          </a:xfrm>
          <a:prstGeom prst="line">
            <a:avLst/>
          </a:prstGeom>
          <a:ln w="12700"/>
        </p:spPr>
        <p:style>
          <a:lnRef idx="1">
            <a:schemeClr val="dk1"/>
          </a:lnRef>
          <a:fillRef idx="0">
            <a:schemeClr val="dk1"/>
          </a:fillRef>
          <a:effectRef idx="0">
            <a:schemeClr val="dk1"/>
          </a:effectRef>
          <a:fontRef idx="minor">
            <a:schemeClr val="tx1"/>
          </a:fontRef>
        </p:style>
      </p:cxnSp>
      <p:cxnSp>
        <p:nvCxnSpPr>
          <p:cNvPr id="39" name="Straight Connector 38">
            <a:extLst>
              <a:ext uri="{FF2B5EF4-FFF2-40B4-BE49-F238E27FC236}">
                <a16:creationId xmlns:a16="http://schemas.microsoft.com/office/drawing/2014/main" id="{5E349592-7C3D-4926-8D87-954D402C3230}"/>
              </a:ext>
            </a:extLst>
          </p:cNvPr>
          <p:cNvCxnSpPr>
            <a:cxnSpLocks/>
          </p:cNvCxnSpPr>
          <p:nvPr/>
        </p:nvCxnSpPr>
        <p:spPr>
          <a:xfrm flipV="1">
            <a:off x="6478306" y="2518189"/>
            <a:ext cx="0" cy="464331"/>
          </a:xfrm>
          <a:prstGeom prst="line">
            <a:avLst/>
          </a:prstGeom>
          <a:ln w="12700"/>
        </p:spPr>
        <p:style>
          <a:lnRef idx="1">
            <a:schemeClr val="dk1"/>
          </a:lnRef>
          <a:fillRef idx="0">
            <a:schemeClr val="dk1"/>
          </a:fillRef>
          <a:effectRef idx="0">
            <a:schemeClr val="dk1"/>
          </a:effectRef>
          <a:fontRef idx="minor">
            <a:schemeClr val="tx1"/>
          </a:fontRef>
        </p:style>
      </p:cxnSp>
      <p:cxnSp>
        <p:nvCxnSpPr>
          <p:cNvPr id="43" name="Straight Connector 42">
            <a:extLst>
              <a:ext uri="{FF2B5EF4-FFF2-40B4-BE49-F238E27FC236}">
                <a16:creationId xmlns:a16="http://schemas.microsoft.com/office/drawing/2014/main" id="{EB2EC6D1-4D4E-457B-8D6B-71F7C7319B7D}"/>
              </a:ext>
            </a:extLst>
          </p:cNvPr>
          <p:cNvCxnSpPr>
            <a:cxnSpLocks/>
          </p:cNvCxnSpPr>
          <p:nvPr/>
        </p:nvCxnSpPr>
        <p:spPr>
          <a:xfrm flipV="1">
            <a:off x="7651784" y="2518189"/>
            <a:ext cx="0" cy="464331"/>
          </a:xfrm>
          <a:prstGeom prst="line">
            <a:avLst/>
          </a:prstGeom>
          <a:ln w="12700"/>
        </p:spPr>
        <p:style>
          <a:lnRef idx="1">
            <a:schemeClr val="dk1"/>
          </a:lnRef>
          <a:fillRef idx="0">
            <a:schemeClr val="dk1"/>
          </a:fillRef>
          <a:effectRef idx="0">
            <a:schemeClr val="dk1"/>
          </a:effectRef>
          <a:fontRef idx="minor">
            <a:schemeClr val="tx1"/>
          </a:fontRef>
        </p:style>
      </p:cxnSp>
      <p:sp>
        <p:nvSpPr>
          <p:cNvPr id="48" name="Rectangle 47">
            <a:extLst>
              <a:ext uri="{FF2B5EF4-FFF2-40B4-BE49-F238E27FC236}">
                <a16:creationId xmlns:a16="http://schemas.microsoft.com/office/drawing/2014/main" id="{C78185D5-09E5-4259-A108-A3C5100D0D7E}"/>
              </a:ext>
            </a:extLst>
          </p:cNvPr>
          <p:cNvSpPr/>
          <p:nvPr/>
        </p:nvSpPr>
        <p:spPr>
          <a:xfrm>
            <a:off x="5904224" y="3152792"/>
            <a:ext cx="564556" cy="447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a:extLst>
              <a:ext uri="{FF2B5EF4-FFF2-40B4-BE49-F238E27FC236}">
                <a16:creationId xmlns:a16="http://schemas.microsoft.com/office/drawing/2014/main" id="{B4C53F9B-FFB5-4E35-8853-71214661E57D}"/>
              </a:ext>
            </a:extLst>
          </p:cNvPr>
          <p:cNvSpPr/>
          <p:nvPr/>
        </p:nvSpPr>
        <p:spPr>
          <a:xfrm>
            <a:off x="5320818" y="3152792"/>
            <a:ext cx="564556" cy="447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a:extLst>
              <a:ext uri="{FF2B5EF4-FFF2-40B4-BE49-F238E27FC236}">
                <a16:creationId xmlns:a16="http://schemas.microsoft.com/office/drawing/2014/main" id="{EA21A5DD-BC91-46AB-AA92-8D3898A2BB7B}"/>
              </a:ext>
            </a:extLst>
          </p:cNvPr>
          <p:cNvSpPr/>
          <p:nvPr/>
        </p:nvSpPr>
        <p:spPr>
          <a:xfrm>
            <a:off x="4737412" y="3152792"/>
            <a:ext cx="564556" cy="447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TextBox 59">
            <a:extLst>
              <a:ext uri="{FF2B5EF4-FFF2-40B4-BE49-F238E27FC236}">
                <a16:creationId xmlns:a16="http://schemas.microsoft.com/office/drawing/2014/main" id="{1A613442-9EC6-4127-8C1C-A56185D47B06}"/>
              </a:ext>
            </a:extLst>
          </p:cNvPr>
          <p:cNvSpPr txBox="1"/>
          <p:nvPr/>
        </p:nvSpPr>
        <p:spPr>
          <a:xfrm>
            <a:off x="4572000" y="4302032"/>
            <a:ext cx="3816350" cy="1790793"/>
          </a:xfrm>
          <a:prstGeom prst="rect">
            <a:avLst/>
          </a:prstGeom>
          <a:noFill/>
          <a:ln w="28575">
            <a:solidFill>
              <a:srgbClr val="2DB6BC"/>
            </a:solidFill>
          </a:ln>
        </p:spPr>
        <p:txBody>
          <a:bodyPr wrap="square" lIns="108000" tIns="108000" rIns="108000" bIns="108000" rtlCol="0">
            <a:noAutofit/>
          </a:bodyPr>
          <a:lstStyle/>
          <a:p>
            <a:pPr algn="ctr"/>
            <a:endParaRPr lang="en-GB" sz="1600" b="1" dirty="0">
              <a:solidFill>
                <a:schemeClr val="bg1"/>
              </a:solidFill>
            </a:endParaRPr>
          </a:p>
        </p:txBody>
      </p:sp>
      <p:sp>
        <p:nvSpPr>
          <p:cNvPr id="63" name="TextBox 62">
            <a:extLst>
              <a:ext uri="{FF2B5EF4-FFF2-40B4-BE49-F238E27FC236}">
                <a16:creationId xmlns:a16="http://schemas.microsoft.com/office/drawing/2014/main" id="{33C6534B-EB56-4F99-BA26-034D24B42C1F}"/>
              </a:ext>
            </a:extLst>
          </p:cNvPr>
          <p:cNvSpPr txBox="1"/>
          <p:nvPr/>
        </p:nvSpPr>
        <p:spPr>
          <a:xfrm>
            <a:off x="755650" y="1805769"/>
            <a:ext cx="3806619" cy="4287056"/>
          </a:xfrm>
          <a:prstGeom prst="rect">
            <a:avLst/>
          </a:prstGeom>
          <a:noFill/>
          <a:ln w="28575">
            <a:solidFill>
              <a:srgbClr val="2DB6BC"/>
            </a:solidFill>
          </a:ln>
        </p:spPr>
        <p:txBody>
          <a:bodyPr wrap="square" lIns="108000" tIns="108000" rIns="108000" bIns="108000" rtlCol="0">
            <a:noAutofit/>
          </a:bodyPr>
          <a:lstStyle/>
          <a:p>
            <a:pPr algn="ctr"/>
            <a:endParaRPr lang="en-GB" sz="1600" b="1" dirty="0">
              <a:solidFill>
                <a:schemeClr val="bg1"/>
              </a:solidFill>
            </a:endParaRPr>
          </a:p>
        </p:txBody>
      </p:sp>
      <p:grpSp>
        <p:nvGrpSpPr>
          <p:cNvPr id="37" name="Group 36">
            <a:extLst>
              <a:ext uri="{FF2B5EF4-FFF2-40B4-BE49-F238E27FC236}">
                <a16:creationId xmlns:a16="http://schemas.microsoft.com/office/drawing/2014/main" id="{4E822E52-3E27-4AF8-82A5-93DD07F69C7B}"/>
              </a:ext>
            </a:extLst>
          </p:cNvPr>
          <p:cNvGrpSpPr/>
          <p:nvPr/>
        </p:nvGrpSpPr>
        <p:grpSpPr>
          <a:xfrm>
            <a:off x="1132185" y="2576847"/>
            <a:ext cx="370614" cy="954107"/>
            <a:chOff x="-1104558" y="2576847"/>
            <a:chExt cx="370614" cy="954107"/>
          </a:xfrm>
        </p:grpSpPr>
        <p:sp>
          <p:nvSpPr>
            <p:cNvPr id="40" name="TextBox 39">
              <a:extLst>
                <a:ext uri="{FF2B5EF4-FFF2-40B4-BE49-F238E27FC236}">
                  <a16:creationId xmlns:a16="http://schemas.microsoft.com/office/drawing/2014/main" id="{BE2A3621-974C-4F0D-B6F0-1C84E1746ED9}"/>
                </a:ext>
              </a:extLst>
            </p:cNvPr>
            <p:cNvSpPr txBox="1"/>
            <p:nvPr/>
          </p:nvSpPr>
          <p:spPr>
            <a:xfrm>
              <a:off x="-1104558" y="2576847"/>
              <a:ext cx="370614" cy="954107"/>
            </a:xfrm>
            <a:prstGeom prst="rect">
              <a:avLst/>
            </a:prstGeom>
            <a:noFill/>
          </p:spPr>
          <p:txBody>
            <a:bodyPr wrap="none" rtlCol="0">
              <a:spAutoFit/>
            </a:bodyPr>
            <a:lstStyle/>
            <a:p>
              <a:pPr algn="ctr"/>
              <a:r>
                <a:rPr lang="en-GB" sz="2800" dirty="0">
                  <a:latin typeface="Kalam" panose="02000000000000000000" pitchFamily="2" charset="0"/>
                  <a:cs typeface="Kalam" panose="02000000000000000000" pitchFamily="2" charset="0"/>
                </a:rPr>
                <a:t>1</a:t>
              </a:r>
              <a:br>
                <a:rPr lang="en-GB" sz="2800" dirty="0">
                  <a:latin typeface="Kalam" panose="02000000000000000000" pitchFamily="2" charset="0"/>
                  <a:cs typeface="Kalam" panose="02000000000000000000" pitchFamily="2" charset="0"/>
                </a:rPr>
              </a:br>
              <a:r>
                <a:rPr lang="en-GB" sz="2800" dirty="0">
                  <a:latin typeface="Kalam" panose="02000000000000000000" pitchFamily="2" charset="0"/>
                  <a:cs typeface="Kalam" panose="02000000000000000000" pitchFamily="2" charset="0"/>
                </a:rPr>
                <a:t>3</a:t>
              </a:r>
            </a:p>
          </p:txBody>
        </p:sp>
        <p:cxnSp>
          <p:nvCxnSpPr>
            <p:cNvPr id="41" name="Straight Connector 40">
              <a:extLst>
                <a:ext uri="{FF2B5EF4-FFF2-40B4-BE49-F238E27FC236}">
                  <a16:creationId xmlns:a16="http://schemas.microsoft.com/office/drawing/2014/main" id="{EDE7F9BF-1562-4806-AC8F-53F02A45886F}"/>
                </a:ext>
              </a:extLst>
            </p:cNvPr>
            <p:cNvCxnSpPr>
              <a:cxnSpLocks/>
            </p:cNvCxnSpPr>
            <p:nvPr/>
          </p:nvCxnSpPr>
          <p:spPr>
            <a:xfrm>
              <a:off x="-1023043" y="3053901"/>
              <a:ext cx="232984" cy="0"/>
            </a:xfrm>
            <a:prstGeom prst="line">
              <a:avLst/>
            </a:prstGeom>
            <a:ln w="28575"/>
          </p:spPr>
          <p:style>
            <a:lnRef idx="1">
              <a:schemeClr val="dk1"/>
            </a:lnRef>
            <a:fillRef idx="0">
              <a:schemeClr val="dk1"/>
            </a:fillRef>
            <a:effectRef idx="0">
              <a:schemeClr val="dk1"/>
            </a:effectRef>
            <a:fontRef idx="minor">
              <a:schemeClr val="tx1"/>
            </a:fontRef>
          </p:style>
        </p:cxnSp>
      </p:grpSp>
      <p:grpSp>
        <p:nvGrpSpPr>
          <p:cNvPr id="42" name="Group 41">
            <a:extLst>
              <a:ext uri="{FF2B5EF4-FFF2-40B4-BE49-F238E27FC236}">
                <a16:creationId xmlns:a16="http://schemas.microsoft.com/office/drawing/2014/main" id="{1F592B31-01A0-4E3E-9A09-9C83BF9EC9D9}"/>
              </a:ext>
            </a:extLst>
          </p:cNvPr>
          <p:cNvGrpSpPr/>
          <p:nvPr/>
        </p:nvGrpSpPr>
        <p:grpSpPr>
          <a:xfrm>
            <a:off x="1755519" y="2576847"/>
            <a:ext cx="391454" cy="954107"/>
            <a:chOff x="-530550" y="2576847"/>
            <a:chExt cx="391454" cy="954107"/>
          </a:xfrm>
        </p:grpSpPr>
        <p:sp>
          <p:nvSpPr>
            <p:cNvPr id="46" name="TextBox 45">
              <a:extLst>
                <a:ext uri="{FF2B5EF4-FFF2-40B4-BE49-F238E27FC236}">
                  <a16:creationId xmlns:a16="http://schemas.microsoft.com/office/drawing/2014/main" id="{94C7A1F1-DC67-4504-A5FD-1B0BAA577620}"/>
                </a:ext>
              </a:extLst>
            </p:cNvPr>
            <p:cNvSpPr txBox="1"/>
            <p:nvPr/>
          </p:nvSpPr>
          <p:spPr>
            <a:xfrm>
              <a:off x="-530550" y="2576847"/>
              <a:ext cx="391454" cy="954107"/>
            </a:xfrm>
            <a:prstGeom prst="rect">
              <a:avLst/>
            </a:prstGeom>
            <a:noFill/>
          </p:spPr>
          <p:txBody>
            <a:bodyPr wrap="none" rtlCol="0">
              <a:spAutoFit/>
            </a:bodyPr>
            <a:lstStyle/>
            <a:p>
              <a:pPr algn="ctr"/>
              <a:r>
                <a:rPr lang="en-GB" sz="2800" dirty="0">
                  <a:latin typeface="Kalam" panose="02000000000000000000" pitchFamily="2" charset="0"/>
                  <a:cs typeface="Kalam" panose="02000000000000000000" pitchFamily="2" charset="0"/>
                </a:rPr>
                <a:t>3</a:t>
              </a:r>
              <a:br>
                <a:rPr lang="en-GB" sz="2800" dirty="0">
                  <a:latin typeface="Kalam" panose="02000000000000000000" pitchFamily="2" charset="0"/>
                  <a:cs typeface="Kalam" panose="02000000000000000000" pitchFamily="2" charset="0"/>
                </a:rPr>
              </a:br>
              <a:r>
                <a:rPr lang="en-GB" sz="2800" dirty="0">
                  <a:latin typeface="Kalam" panose="02000000000000000000" pitchFamily="2" charset="0"/>
                  <a:cs typeface="Kalam" panose="02000000000000000000" pitchFamily="2" charset="0"/>
                </a:rPr>
                <a:t>6</a:t>
              </a:r>
            </a:p>
          </p:txBody>
        </p:sp>
        <p:cxnSp>
          <p:nvCxnSpPr>
            <p:cNvPr id="49" name="Straight Connector 48">
              <a:extLst>
                <a:ext uri="{FF2B5EF4-FFF2-40B4-BE49-F238E27FC236}">
                  <a16:creationId xmlns:a16="http://schemas.microsoft.com/office/drawing/2014/main" id="{ACA56C15-974F-4C46-8D73-77392388CD9C}"/>
                </a:ext>
              </a:extLst>
            </p:cNvPr>
            <p:cNvCxnSpPr>
              <a:cxnSpLocks/>
            </p:cNvCxnSpPr>
            <p:nvPr/>
          </p:nvCxnSpPr>
          <p:spPr>
            <a:xfrm>
              <a:off x="-438615" y="3053901"/>
              <a:ext cx="232984" cy="0"/>
            </a:xfrm>
            <a:prstGeom prst="line">
              <a:avLst/>
            </a:prstGeom>
            <a:ln w="28575"/>
          </p:spPr>
          <p:style>
            <a:lnRef idx="1">
              <a:schemeClr val="dk1"/>
            </a:lnRef>
            <a:fillRef idx="0">
              <a:schemeClr val="dk1"/>
            </a:fillRef>
            <a:effectRef idx="0">
              <a:schemeClr val="dk1"/>
            </a:effectRef>
            <a:fontRef idx="minor">
              <a:schemeClr val="tx1"/>
            </a:fontRef>
          </p:style>
        </p:cxnSp>
      </p:grpSp>
      <p:sp>
        <p:nvSpPr>
          <p:cNvPr id="50" name="TextBox 49">
            <a:extLst>
              <a:ext uri="{FF2B5EF4-FFF2-40B4-BE49-F238E27FC236}">
                <a16:creationId xmlns:a16="http://schemas.microsoft.com/office/drawing/2014/main" id="{E8A66A40-C6C2-4610-A069-7328EEDA3684}"/>
              </a:ext>
            </a:extLst>
          </p:cNvPr>
          <p:cNvSpPr txBox="1"/>
          <p:nvPr/>
        </p:nvSpPr>
        <p:spPr>
          <a:xfrm>
            <a:off x="1434635" y="2822502"/>
            <a:ext cx="399469" cy="523220"/>
          </a:xfrm>
          <a:prstGeom prst="rect">
            <a:avLst/>
          </a:prstGeom>
          <a:noFill/>
        </p:spPr>
        <p:txBody>
          <a:bodyPr wrap="none" rtlCol="0">
            <a:spAutoFit/>
          </a:bodyPr>
          <a:lstStyle/>
          <a:p>
            <a:pPr algn="ctr"/>
            <a:r>
              <a:rPr lang="en-GB" sz="2800" dirty="0">
                <a:latin typeface="Kalam" panose="02000000000000000000" pitchFamily="2" charset="0"/>
                <a:cs typeface="Kalam" panose="02000000000000000000" pitchFamily="2" charset="0"/>
              </a:rPr>
              <a:t>+</a:t>
            </a:r>
          </a:p>
        </p:txBody>
      </p:sp>
      <p:grpSp>
        <p:nvGrpSpPr>
          <p:cNvPr id="51" name="Group 50">
            <a:extLst>
              <a:ext uri="{FF2B5EF4-FFF2-40B4-BE49-F238E27FC236}">
                <a16:creationId xmlns:a16="http://schemas.microsoft.com/office/drawing/2014/main" id="{FCF9AB2C-7EE8-4908-A773-A7B2A2E45EE9}"/>
              </a:ext>
            </a:extLst>
          </p:cNvPr>
          <p:cNvGrpSpPr/>
          <p:nvPr/>
        </p:nvGrpSpPr>
        <p:grpSpPr>
          <a:xfrm>
            <a:off x="2104295" y="2576847"/>
            <a:ext cx="1395032" cy="954107"/>
            <a:chOff x="-1491994" y="2576847"/>
            <a:chExt cx="1395032" cy="954107"/>
          </a:xfrm>
        </p:grpSpPr>
        <p:sp>
          <p:nvSpPr>
            <p:cNvPr id="52" name="TextBox 51">
              <a:extLst>
                <a:ext uri="{FF2B5EF4-FFF2-40B4-BE49-F238E27FC236}">
                  <a16:creationId xmlns:a16="http://schemas.microsoft.com/office/drawing/2014/main" id="{7E558FCB-A101-4629-A3B1-2E8F1EC4D02F}"/>
                </a:ext>
              </a:extLst>
            </p:cNvPr>
            <p:cNvSpPr txBox="1"/>
            <p:nvPr/>
          </p:nvSpPr>
          <p:spPr>
            <a:xfrm>
              <a:off x="-1491994" y="2822502"/>
              <a:ext cx="409086" cy="523220"/>
            </a:xfrm>
            <a:prstGeom prst="rect">
              <a:avLst/>
            </a:prstGeom>
            <a:noFill/>
          </p:spPr>
          <p:txBody>
            <a:bodyPr wrap="none" rtlCol="0">
              <a:spAutoFit/>
            </a:bodyPr>
            <a:lstStyle/>
            <a:p>
              <a:pPr algn="ctr"/>
              <a:r>
                <a:rPr lang="en-GB" sz="2800" dirty="0">
                  <a:solidFill>
                    <a:srgbClr val="009541"/>
                  </a:solidFill>
                  <a:latin typeface="Kalam" panose="02000000000000000000" pitchFamily="2" charset="0"/>
                  <a:cs typeface="Kalam" panose="02000000000000000000" pitchFamily="2" charset="0"/>
                </a:rPr>
                <a:t>=</a:t>
              </a:r>
            </a:p>
          </p:txBody>
        </p:sp>
        <p:grpSp>
          <p:nvGrpSpPr>
            <p:cNvPr id="53" name="Group 52">
              <a:extLst>
                <a:ext uri="{FF2B5EF4-FFF2-40B4-BE49-F238E27FC236}">
                  <a16:creationId xmlns:a16="http://schemas.microsoft.com/office/drawing/2014/main" id="{D067CBE6-0EAF-4CC3-9001-EC5FFD5FB35A}"/>
                </a:ext>
              </a:extLst>
            </p:cNvPr>
            <p:cNvGrpSpPr/>
            <p:nvPr/>
          </p:nvGrpSpPr>
          <p:grpSpPr>
            <a:xfrm>
              <a:off x="-1169305" y="2576847"/>
              <a:ext cx="409086" cy="954107"/>
              <a:chOff x="-539366" y="2576847"/>
              <a:chExt cx="409086" cy="954107"/>
            </a:xfrm>
          </p:grpSpPr>
          <p:sp>
            <p:nvSpPr>
              <p:cNvPr id="65" name="TextBox 64">
                <a:extLst>
                  <a:ext uri="{FF2B5EF4-FFF2-40B4-BE49-F238E27FC236}">
                    <a16:creationId xmlns:a16="http://schemas.microsoft.com/office/drawing/2014/main" id="{506C6D9A-38CE-4CFB-9AD6-5F1DAB6B4930}"/>
                  </a:ext>
                </a:extLst>
              </p:cNvPr>
              <p:cNvSpPr txBox="1"/>
              <p:nvPr/>
            </p:nvSpPr>
            <p:spPr>
              <a:xfrm>
                <a:off x="-539366" y="2576847"/>
                <a:ext cx="409086" cy="954107"/>
              </a:xfrm>
              <a:prstGeom prst="rect">
                <a:avLst/>
              </a:prstGeom>
              <a:noFill/>
            </p:spPr>
            <p:txBody>
              <a:bodyPr wrap="none" rtlCol="0">
                <a:spAutoFit/>
              </a:bodyPr>
              <a:lstStyle/>
              <a:p>
                <a:pPr algn="ctr"/>
                <a:r>
                  <a:rPr lang="en-GB" sz="2800" b="1" dirty="0">
                    <a:solidFill>
                      <a:srgbClr val="009541"/>
                    </a:solidFill>
                    <a:latin typeface="Kalam" panose="02000000000000000000" pitchFamily="2" charset="0"/>
                    <a:cs typeface="Kalam" panose="02000000000000000000" pitchFamily="2" charset="0"/>
                  </a:rPr>
                  <a:t>2</a:t>
                </a:r>
                <a:br>
                  <a:rPr lang="en-GB" sz="2800" b="1" dirty="0">
                    <a:solidFill>
                      <a:srgbClr val="009541"/>
                    </a:solidFill>
                    <a:latin typeface="Kalam" panose="02000000000000000000" pitchFamily="2" charset="0"/>
                    <a:cs typeface="Kalam" panose="02000000000000000000" pitchFamily="2" charset="0"/>
                  </a:rPr>
                </a:br>
                <a:r>
                  <a:rPr lang="en-GB" sz="2800" b="1" dirty="0">
                    <a:solidFill>
                      <a:srgbClr val="009541"/>
                    </a:solidFill>
                    <a:latin typeface="Kalam" panose="02000000000000000000" pitchFamily="2" charset="0"/>
                    <a:cs typeface="Kalam" panose="02000000000000000000" pitchFamily="2" charset="0"/>
                  </a:rPr>
                  <a:t>6</a:t>
                </a:r>
              </a:p>
            </p:txBody>
          </p:sp>
          <p:cxnSp>
            <p:nvCxnSpPr>
              <p:cNvPr id="66" name="Straight Connector 65">
                <a:extLst>
                  <a:ext uri="{FF2B5EF4-FFF2-40B4-BE49-F238E27FC236}">
                    <a16:creationId xmlns:a16="http://schemas.microsoft.com/office/drawing/2014/main" id="{BA19C3FF-EF84-4D7F-95A4-E06E251FFAF9}"/>
                  </a:ext>
                </a:extLst>
              </p:cNvPr>
              <p:cNvCxnSpPr>
                <a:cxnSpLocks/>
              </p:cNvCxnSpPr>
              <p:nvPr/>
            </p:nvCxnSpPr>
            <p:spPr>
              <a:xfrm>
                <a:off x="-438615" y="3053901"/>
                <a:ext cx="232984" cy="0"/>
              </a:xfrm>
              <a:prstGeom prst="line">
                <a:avLst/>
              </a:prstGeom>
              <a:ln w="28575">
                <a:solidFill>
                  <a:srgbClr val="009541"/>
                </a:solidFill>
              </a:ln>
            </p:spPr>
            <p:style>
              <a:lnRef idx="1">
                <a:schemeClr val="dk1"/>
              </a:lnRef>
              <a:fillRef idx="0">
                <a:schemeClr val="dk1"/>
              </a:fillRef>
              <a:effectRef idx="0">
                <a:schemeClr val="dk1"/>
              </a:effectRef>
              <a:fontRef idx="minor">
                <a:schemeClr val="tx1"/>
              </a:fontRef>
            </p:style>
          </p:cxnSp>
        </p:grpSp>
        <p:sp>
          <p:nvSpPr>
            <p:cNvPr id="54" name="TextBox 53">
              <a:extLst>
                <a:ext uri="{FF2B5EF4-FFF2-40B4-BE49-F238E27FC236}">
                  <a16:creationId xmlns:a16="http://schemas.microsoft.com/office/drawing/2014/main" id="{F27FEAF0-6F52-4F32-A3F0-04EC09B929BC}"/>
                </a:ext>
              </a:extLst>
            </p:cNvPr>
            <p:cNvSpPr txBox="1"/>
            <p:nvPr/>
          </p:nvSpPr>
          <p:spPr>
            <a:xfrm>
              <a:off x="-842308" y="2822502"/>
              <a:ext cx="409086" cy="523220"/>
            </a:xfrm>
            <a:prstGeom prst="rect">
              <a:avLst/>
            </a:prstGeom>
            <a:noFill/>
          </p:spPr>
          <p:txBody>
            <a:bodyPr wrap="none" rtlCol="0">
              <a:spAutoFit/>
            </a:bodyPr>
            <a:lstStyle/>
            <a:p>
              <a:pPr algn="ctr"/>
              <a:r>
                <a:rPr lang="en-GB" sz="2800" dirty="0">
                  <a:solidFill>
                    <a:srgbClr val="009541"/>
                  </a:solidFill>
                  <a:latin typeface="Kalam" panose="02000000000000000000" pitchFamily="2" charset="0"/>
                  <a:cs typeface="Kalam" panose="02000000000000000000" pitchFamily="2" charset="0"/>
                </a:rPr>
                <a:t>+</a:t>
              </a:r>
            </a:p>
          </p:txBody>
        </p:sp>
        <p:grpSp>
          <p:nvGrpSpPr>
            <p:cNvPr id="55" name="Group 54">
              <a:extLst>
                <a:ext uri="{FF2B5EF4-FFF2-40B4-BE49-F238E27FC236}">
                  <a16:creationId xmlns:a16="http://schemas.microsoft.com/office/drawing/2014/main" id="{8322990B-89B7-4620-9FF9-EC77CEEDBB2D}"/>
                </a:ext>
              </a:extLst>
            </p:cNvPr>
            <p:cNvGrpSpPr/>
            <p:nvPr/>
          </p:nvGrpSpPr>
          <p:grpSpPr>
            <a:xfrm>
              <a:off x="-477194" y="2576847"/>
              <a:ext cx="380232" cy="954107"/>
              <a:chOff x="-524939" y="2576847"/>
              <a:chExt cx="380232" cy="954107"/>
            </a:xfrm>
          </p:grpSpPr>
          <p:sp>
            <p:nvSpPr>
              <p:cNvPr id="61" name="TextBox 60">
                <a:extLst>
                  <a:ext uri="{FF2B5EF4-FFF2-40B4-BE49-F238E27FC236}">
                    <a16:creationId xmlns:a16="http://schemas.microsoft.com/office/drawing/2014/main" id="{C6D56A76-E617-4E36-AF19-023E9725FE8A}"/>
                  </a:ext>
                </a:extLst>
              </p:cNvPr>
              <p:cNvSpPr txBox="1"/>
              <p:nvPr/>
            </p:nvSpPr>
            <p:spPr>
              <a:xfrm>
                <a:off x="-524939" y="2576847"/>
                <a:ext cx="380232" cy="954107"/>
              </a:xfrm>
              <a:prstGeom prst="rect">
                <a:avLst/>
              </a:prstGeom>
              <a:noFill/>
            </p:spPr>
            <p:txBody>
              <a:bodyPr wrap="none" rtlCol="0">
                <a:spAutoFit/>
              </a:bodyPr>
              <a:lstStyle/>
              <a:p>
                <a:pPr algn="ctr"/>
                <a:r>
                  <a:rPr lang="en-GB" sz="2800" b="1" dirty="0">
                    <a:solidFill>
                      <a:srgbClr val="009541"/>
                    </a:solidFill>
                    <a:latin typeface="Kalam" panose="02000000000000000000" pitchFamily="2" charset="0"/>
                    <a:cs typeface="Kalam" panose="02000000000000000000" pitchFamily="2" charset="0"/>
                  </a:rPr>
                  <a:t>3</a:t>
                </a:r>
                <a:br>
                  <a:rPr lang="en-GB" sz="2800" b="1" dirty="0">
                    <a:solidFill>
                      <a:srgbClr val="009541"/>
                    </a:solidFill>
                    <a:latin typeface="Kalam" panose="02000000000000000000" pitchFamily="2" charset="0"/>
                    <a:cs typeface="Kalam" panose="02000000000000000000" pitchFamily="2" charset="0"/>
                  </a:rPr>
                </a:br>
                <a:r>
                  <a:rPr lang="en-GB" sz="2800" b="1" dirty="0">
                    <a:solidFill>
                      <a:srgbClr val="009541"/>
                    </a:solidFill>
                    <a:latin typeface="Kalam" panose="02000000000000000000" pitchFamily="2" charset="0"/>
                    <a:cs typeface="Kalam" panose="02000000000000000000" pitchFamily="2" charset="0"/>
                  </a:rPr>
                  <a:t>6</a:t>
                </a:r>
              </a:p>
            </p:txBody>
          </p:sp>
          <p:cxnSp>
            <p:nvCxnSpPr>
              <p:cNvPr id="64" name="Straight Connector 63">
                <a:extLst>
                  <a:ext uri="{FF2B5EF4-FFF2-40B4-BE49-F238E27FC236}">
                    <a16:creationId xmlns:a16="http://schemas.microsoft.com/office/drawing/2014/main" id="{B621C362-7581-4858-8020-C375AB99FB4A}"/>
                  </a:ext>
                </a:extLst>
              </p:cNvPr>
              <p:cNvCxnSpPr>
                <a:cxnSpLocks/>
              </p:cNvCxnSpPr>
              <p:nvPr/>
            </p:nvCxnSpPr>
            <p:spPr>
              <a:xfrm>
                <a:off x="-438615" y="3053901"/>
                <a:ext cx="232984" cy="0"/>
              </a:xfrm>
              <a:prstGeom prst="line">
                <a:avLst/>
              </a:prstGeom>
              <a:ln w="28575">
                <a:solidFill>
                  <a:srgbClr val="009541"/>
                </a:solidFill>
              </a:ln>
            </p:spPr>
            <p:style>
              <a:lnRef idx="1">
                <a:schemeClr val="dk1"/>
              </a:lnRef>
              <a:fillRef idx="0">
                <a:schemeClr val="dk1"/>
              </a:fillRef>
              <a:effectRef idx="0">
                <a:schemeClr val="dk1"/>
              </a:effectRef>
              <a:fontRef idx="minor">
                <a:schemeClr val="tx1"/>
              </a:fontRef>
            </p:style>
          </p:cxnSp>
        </p:grpSp>
      </p:grpSp>
      <p:grpSp>
        <p:nvGrpSpPr>
          <p:cNvPr id="67" name="Group 66">
            <a:extLst>
              <a:ext uri="{FF2B5EF4-FFF2-40B4-BE49-F238E27FC236}">
                <a16:creationId xmlns:a16="http://schemas.microsoft.com/office/drawing/2014/main" id="{FBF28896-6D83-4233-892E-D7E48251A9ED}"/>
              </a:ext>
            </a:extLst>
          </p:cNvPr>
          <p:cNvGrpSpPr/>
          <p:nvPr/>
        </p:nvGrpSpPr>
        <p:grpSpPr>
          <a:xfrm>
            <a:off x="3458299" y="2576847"/>
            <a:ext cx="738527" cy="954107"/>
            <a:chOff x="-137990" y="2576847"/>
            <a:chExt cx="738527" cy="954107"/>
          </a:xfrm>
        </p:grpSpPr>
        <p:sp>
          <p:nvSpPr>
            <p:cNvPr id="68" name="TextBox 67">
              <a:extLst>
                <a:ext uri="{FF2B5EF4-FFF2-40B4-BE49-F238E27FC236}">
                  <a16:creationId xmlns:a16="http://schemas.microsoft.com/office/drawing/2014/main" id="{2D35FABA-932C-4B03-B56C-09BD148C569F}"/>
                </a:ext>
              </a:extLst>
            </p:cNvPr>
            <p:cNvSpPr txBox="1"/>
            <p:nvPr/>
          </p:nvSpPr>
          <p:spPr>
            <a:xfrm>
              <a:off x="-137990" y="2822502"/>
              <a:ext cx="409086" cy="523220"/>
            </a:xfrm>
            <a:prstGeom prst="rect">
              <a:avLst/>
            </a:prstGeom>
            <a:noFill/>
          </p:spPr>
          <p:txBody>
            <a:bodyPr wrap="none" rtlCol="0">
              <a:spAutoFit/>
            </a:bodyPr>
            <a:lstStyle/>
            <a:p>
              <a:pPr algn="ctr"/>
              <a:r>
                <a:rPr lang="en-GB" sz="2800" dirty="0">
                  <a:solidFill>
                    <a:srgbClr val="009541"/>
                  </a:solidFill>
                  <a:latin typeface="Kalam" panose="02000000000000000000" pitchFamily="2" charset="0"/>
                  <a:cs typeface="Kalam" panose="02000000000000000000" pitchFamily="2" charset="0"/>
                </a:rPr>
                <a:t>=</a:t>
              </a:r>
            </a:p>
          </p:txBody>
        </p:sp>
        <p:grpSp>
          <p:nvGrpSpPr>
            <p:cNvPr id="69" name="Group 68">
              <a:extLst>
                <a:ext uri="{FF2B5EF4-FFF2-40B4-BE49-F238E27FC236}">
                  <a16:creationId xmlns:a16="http://schemas.microsoft.com/office/drawing/2014/main" id="{6B8EBC11-2F3F-4195-9C82-73F64C406287}"/>
                </a:ext>
              </a:extLst>
            </p:cNvPr>
            <p:cNvGrpSpPr/>
            <p:nvPr/>
          </p:nvGrpSpPr>
          <p:grpSpPr>
            <a:xfrm>
              <a:off x="212290" y="2576847"/>
              <a:ext cx="388247" cy="954107"/>
              <a:chOff x="-528947" y="2576847"/>
              <a:chExt cx="388247" cy="954107"/>
            </a:xfrm>
          </p:grpSpPr>
          <p:sp>
            <p:nvSpPr>
              <p:cNvPr id="70" name="TextBox 69">
                <a:extLst>
                  <a:ext uri="{FF2B5EF4-FFF2-40B4-BE49-F238E27FC236}">
                    <a16:creationId xmlns:a16="http://schemas.microsoft.com/office/drawing/2014/main" id="{070C23E6-414C-4CD6-A7C5-22C579FC1723}"/>
                  </a:ext>
                </a:extLst>
              </p:cNvPr>
              <p:cNvSpPr txBox="1"/>
              <p:nvPr/>
            </p:nvSpPr>
            <p:spPr>
              <a:xfrm>
                <a:off x="-528947" y="2576847"/>
                <a:ext cx="388247" cy="954107"/>
              </a:xfrm>
              <a:prstGeom prst="rect">
                <a:avLst/>
              </a:prstGeom>
              <a:noFill/>
            </p:spPr>
            <p:txBody>
              <a:bodyPr wrap="none" rtlCol="0">
                <a:spAutoFit/>
              </a:bodyPr>
              <a:lstStyle/>
              <a:p>
                <a:pPr algn="ctr"/>
                <a:r>
                  <a:rPr lang="en-GB" sz="2800" b="1" dirty="0">
                    <a:solidFill>
                      <a:srgbClr val="009541"/>
                    </a:solidFill>
                    <a:latin typeface="Kalam" panose="02000000000000000000" pitchFamily="2" charset="0"/>
                    <a:cs typeface="Kalam" panose="02000000000000000000" pitchFamily="2" charset="0"/>
                  </a:rPr>
                  <a:t>5</a:t>
                </a:r>
                <a:br>
                  <a:rPr lang="en-GB" sz="2800" b="1" dirty="0">
                    <a:solidFill>
                      <a:srgbClr val="009541"/>
                    </a:solidFill>
                    <a:latin typeface="Kalam" panose="02000000000000000000" pitchFamily="2" charset="0"/>
                    <a:cs typeface="Kalam" panose="02000000000000000000" pitchFamily="2" charset="0"/>
                  </a:rPr>
                </a:br>
                <a:r>
                  <a:rPr lang="en-GB" sz="2800" b="1" dirty="0">
                    <a:solidFill>
                      <a:srgbClr val="009541"/>
                    </a:solidFill>
                    <a:latin typeface="Kalam" panose="02000000000000000000" pitchFamily="2" charset="0"/>
                    <a:cs typeface="Kalam" panose="02000000000000000000" pitchFamily="2" charset="0"/>
                  </a:rPr>
                  <a:t>6</a:t>
                </a:r>
              </a:p>
            </p:txBody>
          </p:sp>
          <p:cxnSp>
            <p:nvCxnSpPr>
              <p:cNvPr id="71" name="Straight Connector 70">
                <a:extLst>
                  <a:ext uri="{FF2B5EF4-FFF2-40B4-BE49-F238E27FC236}">
                    <a16:creationId xmlns:a16="http://schemas.microsoft.com/office/drawing/2014/main" id="{9FDFE561-639D-44F5-8043-1C62D4528375}"/>
                  </a:ext>
                </a:extLst>
              </p:cNvPr>
              <p:cNvCxnSpPr>
                <a:cxnSpLocks/>
              </p:cNvCxnSpPr>
              <p:nvPr/>
            </p:nvCxnSpPr>
            <p:spPr>
              <a:xfrm>
                <a:off x="-438615" y="3053901"/>
                <a:ext cx="232984" cy="0"/>
              </a:xfrm>
              <a:prstGeom prst="line">
                <a:avLst/>
              </a:prstGeom>
              <a:ln w="28575">
                <a:solidFill>
                  <a:srgbClr val="009541"/>
                </a:solidFill>
              </a:ln>
            </p:spPr>
            <p:style>
              <a:lnRef idx="1">
                <a:schemeClr val="dk1"/>
              </a:lnRef>
              <a:fillRef idx="0">
                <a:schemeClr val="dk1"/>
              </a:fillRef>
              <a:effectRef idx="0">
                <a:schemeClr val="dk1"/>
              </a:effectRef>
              <a:fontRef idx="minor">
                <a:schemeClr val="tx1"/>
              </a:fontRef>
            </p:style>
          </p:cxnSp>
        </p:grpSp>
      </p:grpSp>
    </p:spTree>
    <p:extLst>
      <p:ext uri="{BB962C8B-B14F-4D97-AF65-F5344CB8AC3E}">
        <p14:creationId xmlns:p14="http://schemas.microsoft.com/office/powerpoint/2010/main" val="749087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up)">
                                      <p:cBhvr>
                                        <p:cTn id="7" dur="500"/>
                                        <p:tgtEl>
                                          <p:spTgt spid="38"/>
                                        </p:tgtEl>
                                      </p:cBhvr>
                                    </p:animEffect>
                                  </p:childTnLst>
                                </p:cTn>
                              </p:par>
                              <p:par>
                                <p:cTn id="8" presetID="22" presetClass="entr" presetSubtype="1" fill="hold"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wipe(up)">
                                      <p:cBhvr>
                                        <p:cTn id="10" dur="500"/>
                                        <p:tgtEl>
                                          <p:spTgt spid="39"/>
                                        </p:tgtEl>
                                      </p:cBhvr>
                                    </p:animEffect>
                                  </p:childTnLst>
                                </p:cTn>
                              </p:par>
                              <p:par>
                                <p:cTn id="11" presetID="22" presetClass="entr" presetSubtype="1" fill="hold" nodeType="with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up)">
                                      <p:cBhvr>
                                        <p:cTn id="13" dur="500"/>
                                        <p:tgtEl>
                                          <p:spTgt spid="43"/>
                                        </p:tgtEl>
                                      </p:cBhvr>
                                    </p:animEffect>
                                  </p:childTnLst>
                                </p:cTn>
                              </p:par>
                            </p:childTnLst>
                          </p:cTn>
                        </p:par>
                        <p:par>
                          <p:cTn id="14" fill="hold">
                            <p:stCondLst>
                              <p:cond delay="500"/>
                            </p:stCondLst>
                            <p:childTnLst>
                              <p:par>
                                <p:cTn id="15" presetID="10" presetClass="entr" presetSubtype="0" fill="hold" nodeType="afterEffect">
                                  <p:stCondLst>
                                    <p:cond delay="50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500"/>
                                        <p:tgtEl>
                                          <p:spTgt spid="51"/>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48"/>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grpId="0" nodeType="afterEffect">
                                  <p:stCondLst>
                                    <p:cond delay="500"/>
                                  </p:stCondLst>
                                  <p:childTnLst>
                                    <p:set>
                                      <p:cBhvr>
                                        <p:cTn id="24" dur="1" fill="hold">
                                          <p:stCondLst>
                                            <p:cond delay="0"/>
                                          </p:stCondLst>
                                        </p:cTn>
                                        <p:tgtEl>
                                          <p:spTgt spid="47"/>
                                        </p:tgtEl>
                                        <p:attrNameLst>
                                          <p:attrName>style.visibility</p:attrName>
                                        </p:attrNameLst>
                                      </p:cBhvr>
                                      <p:to>
                                        <p:strVal val="visible"/>
                                      </p:to>
                                    </p:set>
                                  </p:childTnLst>
                                </p:cTn>
                              </p:par>
                            </p:childTnLst>
                          </p:cTn>
                        </p:par>
                        <p:par>
                          <p:cTn id="25" fill="hold">
                            <p:stCondLst>
                              <p:cond delay="500"/>
                            </p:stCondLst>
                            <p:childTnLst>
                              <p:par>
                                <p:cTn id="26" presetID="1" presetClass="entr" presetSubtype="0" fill="hold" grpId="0" nodeType="afterEffect">
                                  <p:stCondLst>
                                    <p:cond delay="500"/>
                                  </p:stCondLst>
                                  <p:childTnLst>
                                    <p:set>
                                      <p:cBhvr>
                                        <p:cTn id="27" dur="1" fill="hold">
                                          <p:stCondLst>
                                            <p:cond delay="0"/>
                                          </p:stCondLst>
                                        </p:cTn>
                                        <p:tgtEl>
                                          <p:spTgt spid="58"/>
                                        </p:tgtEl>
                                        <p:attrNameLst>
                                          <p:attrName>style.visibility</p:attrName>
                                        </p:attrNameLst>
                                      </p:cBhvr>
                                      <p:to>
                                        <p:strVal val="visible"/>
                                      </p:to>
                                    </p:set>
                                  </p:childTnLst>
                                </p:cTn>
                              </p:par>
                            </p:childTnLst>
                          </p:cTn>
                        </p:par>
                        <p:par>
                          <p:cTn id="28" fill="hold">
                            <p:stCondLst>
                              <p:cond delay="1000"/>
                            </p:stCondLst>
                            <p:childTnLst>
                              <p:par>
                                <p:cTn id="29" presetID="1" presetClass="entr" presetSubtype="0" fill="hold" grpId="0" nodeType="afterEffect">
                                  <p:stCondLst>
                                    <p:cond delay="500"/>
                                  </p:stCondLst>
                                  <p:childTnLst>
                                    <p:set>
                                      <p:cBhvr>
                                        <p:cTn id="30" dur="1" fill="hold">
                                          <p:stCondLst>
                                            <p:cond delay="0"/>
                                          </p:stCondLst>
                                        </p:cTn>
                                        <p:tgtEl>
                                          <p:spTgt spid="56"/>
                                        </p:tgtEl>
                                        <p:attrNameLst>
                                          <p:attrName>style.visibility</p:attrName>
                                        </p:attrNameLst>
                                      </p:cBhvr>
                                      <p:to>
                                        <p:strVal val="visible"/>
                                      </p:to>
                                    </p:set>
                                  </p:childTnLst>
                                </p:cTn>
                              </p:par>
                            </p:childTnLst>
                          </p:cTn>
                        </p:par>
                        <p:par>
                          <p:cTn id="31" fill="hold">
                            <p:stCondLst>
                              <p:cond delay="1500"/>
                            </p:stCondLst>
                            <p:childTnLst>
                              <p:par>
                                <p:cTn id="32" presetID="1" presetClass="entr" presetSubtype="0" fill="hold" grpId="0" nodeType="afterEffect">
                                  <p:stCondLst>
                                    <p:cond delay="500"/>
                                  </p:stCondLst>
                                  <p:childTnLst>
                                    <p:set>
                                      <p:cBhvr>
                                        <p:cTn id="33" dur="1" fill="hold">
                                          <p:stCondLst>
                                            <p:cond delay="0"/>
                                          </p:stCondLst>
                                        </p:cTn>
                                        <p:tgtEl>
                                          <p:spTgt spid="59"/>
                                        </p:tgtEl>
                                        <p:attrNameLst>
                                          <p:attrName>style.visibility</p:attrName>
                                        </p:attrNameLst>
                                      </p:cBhvr>
                                      <p:to>
                                        <p:strVal val="visible"/>
                                      </p:to>
                                    </p:set>
                                  </p:childTnLst>
                                </p:cTn>
                              </p:par>
                            </p:childTnLst>
                          </p:cTn>
                        </p:par>
                        <p:par>
                          <p:cTn id="34" fill="hold">
                            <p:stCondLst>
                              <p:cond delay="2000"/>
                            </p:stCondLst>
                            <p:childTnLst>
                              <p:par>
                                <p:cTn id="35" presetID="1" presetClass="entr" presetSubtype="0" fill="hold" grpId="0" nodeType="afterEffect">
                                  <p:stCondLst>
                                    <p:cond delay="500"/>
                                  </p:stCondLst>
                                  <p:childTnLst>
                                    <p:set>
                                      <p:cBhvr>
                                        <p:cTn id="36" dur="1" fill="hold">
                                          <p:stCondLst>
                                            <p:cond delay="0"/>
                                          </p:stCondLst>
                                        </p:cTn>
                                        <p:tgtEl>
                                          <p:spTgt spid="5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fade">
                                      <p:cBhvr>
                                        <p:cTn id="41" dur="500"/>
                                        <p:tgtEl>
                                          <p:spTgt spid="67"/>
                                        </p:tgtEl>
                                      </p:cBhvr>
                                    </p:animEffect>
                                  </p:childTnLst>
                                </p:cTn>
                              </p:par>
                              <p:par>
                                <p:cTn id="42" presetID="1" presetClass="exit" presetSubtype="0" fill="hold" nodeType="withEffect">
                                  <p:stCondLst>
                                    <p:cond delay="0"/>
                                  </p:stCondLst>
                                  <p:childTnLst>
                                    <p:set>
                                      <p:cBhvr>
                                        <p:cTn id="43" dur="1" fill="hold">
                                          <p:stCondLst>
                                            <p:cond delay="0"/>
                                          </p:stCondLst>
                                        </p:cTn>
                                        <p:tgtEl>
                                          <p:spTgt spid="29"/>
                                        </p:tgtEl>
                                        <p:attrNameLst>
                                          <p:attrName>style.visibility</p:attrName>
                                        </p:attrNameLst>
                                      </p:cBhvr>
                                      <p:to>
                                        <p:strVal val="hidden"/>
                                      </p:to>
                                    </p:set>
                                  </p:childTnLst>
                                </p:cTn>
                              </p:par>
                              <p:par>
                                <p:cTn id="44" presetID="1" presetClass="entr" presetSubtype="0" fill="hold" nodeType="withEffect">
                                  <p:stCondLst>
                                    <p:cond delay="0"/>
                                  </p:stCondLst>
                                  <p:childTnLst>
                                    <p:set>
                                      <p:cBhvr>
                                        <p:cTn id="45"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56" grpId="0" animBg="1"/>
      <p:bldP spid="57" grpId="0" animBg="1"/>
      <p:bldP spid="48" grpId="0" animBg="1"/>
      <p:bldP spid="58" grpId="0" animBg="1"/>
      <p:bldP spid="5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6B5AC238-DC55-45F8-B507-D3A0139D1ED7}"/>
              </a:ext>
            </a:extLst>
          </p:cNvPr>
          <p:cNvSpPr txBox="1"/>
          <p:nvPr/>
        </p:nvSpPr>
        <p:spPr>
          <a:xfrm>
            <a:off x="4572000" y="1805769"/>
            <a:ext cx="3816350" cy="2496265"/>
          </a:xfrm>
          <a:prstGeom prst="rect">
            <a:avLst/>
          </a:prstGeom>
          <a:solidFill>
            <a:schemeClr val="bg1"/>
          </a:solidFill>
          <a:ln w="28575">
            <a:solidFill>
              <a:srgbClr val="2DB6BC"/>
            </a:solidFill>
          </a:ln>
        </p:spPr>
        <p:txBody>
          <a:bodyPr wrap="square" lIns="108000" tIns="108000" rIns="108000" bIns="108000" rtlCol="0">
            <a:noAutofit/>
          </a:bodyPr>
          <a:lstStyle/>
          <a:p>
            <a:pPr algn="ctr"/>
            <a:endParaRPr lang="en-GB" sz="1600" b="1" dirty="0">
              <a:solidFill>
                <a:schemeClr val="bg1"/>
              </a:solidFill>
            </a:endParaRPr>
          </a:p>
        </p:txBody>
      </p:sp>
      <p:graphicFrame>
        <p:nvGraphicFramePr>
          <p:cNvPr id="10" name="Table 9">
            <a:extLst>
              <a:ext uri="{FF2B5EF4-FFF2-40B4-BE49-F238E27FC236}">
                <a16:creationId xmlns:a16="http://schemas.microsoft.com/office/drawing/2014/main" id="{8047B568-441A-4FE4-9507-35E696B945DC}"/>
              </a:ext>
            </a:extLst>
          </p:cNvPr>
          <p:cNvGraphicFramePr>
            <a:graphicFrameLocks noGrp="1"/>
          </p:cNvGraphicFramePr>
          <p:nvPr>
            <p:extLst>
              <p:ext uri="{D42A27DB-BD31-4B8C-83A1-F6EECF244321}">
                <p14:modId xmlns:p14="http://schemas.microsoft.com/office/powerpoint/2010/main" val="949044127"/>
              </p:ext>
            </p:extLst>
          </p:nvPr>
        </p:nvGraphicFramePr>
        <p:xfrm>
          <a:off x="4724398" y="2518189"/>
          <a:ext cx="3511550" cy="464331"/>
        </p:xfrm>
        <a:graphic>
          <a:graphicData uri="http://schemas.openxmlformats.org/drawingml/2006/table">
            <a:tbl>
              <a:tblPr firstRow="1" bandRow="1">
                <a:tableStyleId>{5C22544A-7EE6-4342-B048-85BDC9FD1C3A}</a:tableStyleId>
              </a:tblPr>
              <a:tblGrid>
                <a:gridCol w="702310">
                  <a:extLst>
                    <a:ext uri="{9D8B030D-6E8A-4147-A177-3AD203B41FA5}">
                      <a16:colId xmlns:a16="http://schemas.microsoft.com/office/drawing/2014/main" val="470445837"/>
                    </a:ext>
                  </a:extLst>
                </a:gridCol>
                <a:gridCol w="702310">
                  <a:extLst>
                    <a:ext uri="{9D8B030D-6E8A-4147-A177-3AD203B41FA5}">
                      <a16:colId xmlns:a16="http://schemas.microsoft.com/office/drawing/2014/main" val="3167154057"/>
                    </a:ext>
                  </a:extLst>
                </a:gridCol>
                <a:gridCol w="702310">
                  <a:extLst>
                    <a:ext uri="{9D8B030D-6E8A-4147-A177-3AD203B41FA5}">
                      <a16:colId xmlns:a16="http://schemas.microsoft.com/office/drawing/2014/main" val="571636007"/>
                    </a:ext>
                  </a:extLst>
                </a:gridCol>
                <a:gridCol w="702310">
                  <a:extLst>
                    <a:ext uri="{9D8B030D-6E8A-4147-A177-3AD203B41FA5}">
                      <a16:colId xmlns:a16="http://schemas.microsoft.com/office/drawing/2014/main" val="2175702209"/>
                    </a:ext>
                  </a:extLst>
                </a:gridCol>
                <a:gridCol w="702310">
                  <a:extLst>
                    <a:ext uri="{9D8B030D-6E8A-4147-A177-3AD203B41FA5}">
                      <a16:colId xmlns:a16="http://schemas.microsoft.com/office/drawing/2014/main" val="451569634"/>
                    </a:ext>
                  </a:extLst>
                </a:gridCol>
              </a:tblGrid>
              <a:tr h="464331">
                <a:tc>
                  <a:txBody>
                    <a:bodyPr/>
                    <a:lstStyle/>
                    <a:p>
                      <a:endParaRPr lang="en-GB" dirty="0"/>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B0F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B0F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39391308"/>
                  </a:ext>
                </a:extLst>
              </a:tr>
            </a:tbl>
          </a:graphicData>
        </a:graphic>
      </p:graphicFrame>
      <p:sp>
        <p:nvSpPr>
          <p:cNvPr id="50" name="Rectangle 49">
            <a:extLst>
              <a:ext uri="{FF2B5EF4-FFF2-40B4-BE49-F238E27FC236}">
                <a16:creationId xmlns:a16="http://schemas.microsoft.com/office/drawing/2014/main" id="{38DE1C00-1E8F-4BA4-8708-59E162E44DD7}"/>
              </a:ext>
            </a:extLst>
          </p:cNvPr>
          <p:cNvSpPr/>
          <p:nvPr/>
        </p:nvSpPr>
        <p:spPr>
          <a:xfrm>
            <a:off x="6837535" y="2524142"/>
            <a:ext cx="341263" cy="44766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a:extLst>
              <a:ext uri="{FF2B5EF4-FFF2-40B4-BE49-F238E27FC236}">
                <a16:creationId xmlns:a16="http://schemas.microsoft.com/office/drawing/2014/main" id="{E575CD4C-18F2-4E7E-9B7C-EBBF203E0857}"/>
              </a:ext>
            </a:extLst>
          </p:cNvPr>
          <p:cNvSpPr/>
          <p:nvPr/>
        </p:nvSpPr>
        <p:spPr>
          <a:xfrm>
            <a:off x="6485110" y="2524142"/>
            <a:ext cx="341263" cy="44766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a:extLst>
              <a:ext uri="{FF2B5EF4-FFF2-40B4-BE49-F238E27FC236}">
                <a16:creationId xmlns:a16="http://schemas.microsoft.com/office/drawing/2014/main" id="{F9145256-F2F2-4127-AF07-32120F31184D}"/>
              </a:ext>
            </a:extLst>
          </p:cNvPr>
          <p:cNvSpPr/>
          <p:nvPr/>
        </p:nvSpPr>
        <p:spPr>
          <a:xfrm>
            <a:off x="6135067" y="2524142"/>
            <a:ext cx="341263" cy="44766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E81DDB6C-6353-47C0-9C9F-D4632101A7A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603" b="11963"/>
          <a:stretch/>
        </p:blipFill>
        <p:spPr>
          <a:xfrm>
            <a:off x="755650" y="1805770"/>
            <a:ext cx="3816350" cy="4287056"/>
          </a:xfrm>
          <a:prstGeom prst="rect">
            <a:avLst/>
          </a:prstGeom>
        </p:spPr>
      </p:pic>
      <p:sp>
        <p:nvSpPr>
          <p:cNvPr id="97" name="Rectangle 96"/>
          <p:cNvSpPr/>
          <p:nvPr/>
        </p:nvSpPr>
        <p:spPr>
          <a:xfrm>
            <a:off x="2930114"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482685"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Add Fractions within 1</a:t>
            </a:r>
          </a:p>
        </p:txBody>
      </p:sp>
      <p:cxnSp>
        <p:nvCxnSpPr>
          <p:cNvPr id="103" name="Straight Connector 102"/>
          <p:cNvCxnSpPr/>
          <p:nvPr/>
        </p:nvCxnSpPr>
        <p:spPr>
          <a:xfrm>
            <a:off x="2930114"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464331"/>
          </a:xfrm>
          <a:prstGeom prst="rect">
            <a:avLst/>
          </a:prstGeom>
          <a:solidFill>
            <a:srgbClr val="2DB6BC"/>
          </a:solidFill>
          <a:ln w="28575">
            <a:solidFill>
              <a:srgbClr val="2DB6BC"/>
            </a:solidFill>
          </a:ln>
        </p:spPr>
        <p:txBody>
          <a:bodyPr wrap="square" lIns="108000" tIns="108000" rIns="108000" bIns="108000" rtlCol="0">
            <a:spAutoFit/>
          </a:bodyPr>
          <a:lstStyle/>
          <a:p>
            <a:pPr algn="ctr"/>
            <a:r>
              <a:rPr lang="en-GB" sz="1600" b="1" dirty="0">
                <a:solidFill>
                  <a:schemeClr val="bg1"/>
                </a:solidFill>
              </a:rPr>
              <a:t>Use the bar models to find a common denominator and then complete the sum.</a:t>
            </a:r>
          </a:p>
        </p:txBody>
      </p:sp>
      <p:graphicFrame>
        <p:nvGraphicFramePr>
          <p:cNvPr id="9" name="Table 2">
            <a:extLst>
              <a:ext uri="{FF2B5EF4-FFF2-40B4-BE49-F238E27FC236}">
                <a16:creationId xmlns:a16="http://schemas.microsoft.com/office/drawing/2014/main" id="{EBE3FF8D-E26B-45B8-93A8-7837383D65B7}"/>
              </a:ext>
            </a:extLst>
          </p:cNvPr>
          <p:cNvGraphicFramePr>
            <a:graphicFrameLocks noGrp="1"/>
          </p:cNvGraphicFramePr>
          <p:nvPr>
            <p:extLst>
              <p:ext uri="{D42A27DB-BD31-4B8C-83A1-F6EECF244321}">
                <p14:modId xmlns:p14="http://schemas.microsoft.com/office/powerpoint/2010/main" val="669029806"/>
              </p:ext>
            </p:extLst>
          </p:nvPr>
        </p:nvGraphicFramePr>
        <p:xfrm>
          <a:off x="4724397" y="3145721"/>
          <a:ext cx="3511560" cy="464331"/>
        </p:xfrm>
        <a:graphic>
          <a:graphicData uri="http://schemas.openxmlformats.org/drawingml/2006/table">
            <a:tbl>
              <a:tblPr firstRow="1" bandRow="1"/>
              <a:tblGrid>
                <a:gridCol w="351156">
                  <a:extLst>
                    <a:ext uri="{9D8B030D-6E8A-4147-A177-3AD203B41FA5}">
                      <a16:colId xmlns:a16="http://schemas.microsoft.com/office/drawing/2014/main" val="3055789602"/>
                    </a:ext>
                  </a:extLst>
                </a:gridCol>
                <a:gridCol w="351156">
                  <a:extLst>
                    <a:ext uri="{9D8B030D-6E8A-4147-A177-3AD203B41FA5}">
                      <a16:colId xmlns:a16="http://schemas.microsoft.com/office/drawing/2014/main" val="1709941953"/>
                    </a:ext>
                  </a:extLst>
                </a:gridCol>
                <a:gridCol w="351156">
                  <a:extLst>
                    <a:ext uri="{9D8B030D-6E8A-4147-A177-3AD203B41FA5}">
                      <a16:colId xmlns:a16="http://schemas.microsoft.com/office/drawing/2014/main" val="2937434404"/>
                    </a:ext>
                  </a:extLst>
                </a:gridCol>
                <a:gridCol w="351156">
                  <a:extLst>
                    <a:ext uri="{9D8B030D-6E8A-4147-A177-3AD203B41FA5}">
                      <a16:colId xmlns:a16="http://schemas.microsoft.com/office/drawing/2014/main" val="1227644091"/>
                    </a:ext>
                  </a:extLst>
                </a:gridCol>
                <a:gridCol w="351156">
                  <a:extLst>
                    <a:ext uri="{9D8B030D-6E8A-4147-A177-3AD203B41FA5}">
                      <a16:colId xmlns:a16="http://schemas.microsoft.com/office/drawing/2014/main" val="1053773789"/>
                    </a:ext>
                  </a:extLst>
                </a:gridCol>
                <a:gridCol w="351156">
                  <a:extLst>
                    <a:ext uri="{9D8B030D-6E8A-4147-A177-3AD203B41FA5}">
                      <a16:colId xmlns:a16="http://schemas.microsoft.com/office/drawing/2014/main" val="6520039"/>
                    </a:ext>
                  </a:extLst>
                </a:gridCol>
                <a:gridCol w="351156">
                  <a:extLst>
                    <a:ext uri="{9D8B030D-6E8A-4147-A177-3AD203B41FA5}">
                      <a16:colId xmlns:a16="http://schemas.microsoft.com/office/drawing/2014/main" val="2403250755"/>
                    </a:ext>
                  </a:extLst>
                </a:gridCol>
                <a:gridCol w="351156">
                  <a:extLst>
                    <a:ext uri="{9D8B030D-6E8A-4147-A177-3AD203B41FA5}">
                      <a16:colId xmlns:a16="http://schemas.microsoft.com/office/drawing/2014/main" val="4238943633"/>
                    </a:ext>
                  </a:extLst>
                </a:gridCol>
                <a:gridCol w="351156">
                  <a:extLst>
                    <a:ext uri="{9D8B030D-6E8A-4147-A177-3AD203B41FA5}">
                      <a16:colId xmlns:a16="http://schemas.microsoft.com/office/drawing/2014/main" val="1731924138"/>
                    </a:ext>
                  </a:extLst>
                </a:gridCol>
                <a:gridCol w="351156">
                  <a:extLst>
                    <a:ext uri="{9D8B030D-6E8A-4147-A177-3AD203B41FA5}">
                      <a16:colId xmlns:a16="http://schemas.microsoft.com/office/drawing/2014/main" val="2303183634"/>
                    </a:ext>
                  </a:extLst>
                </a:gridCol>
              </a:tblGrid>
              <a:tr h="464331">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9050" cap="flat" cmpd="sng" algn="ctr">
                      <a:solidFill>
                        <a:schemeClr val="tx1"/>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b="1" kern="1200">
                          <a:solidFill>
                            <a:schemeClr val="lt1"/>
                          </a:solidFill>
                          <a:latin typeface="Twinkl"/>
                        </a:defRPr>
                      </a:lvl1pPr>
                      <a:lvl2pPr marL="457200" algn="l" defTabSz="914400" rtl="0" eaLnBrk="1" latinLnBrk="0" hangingPunct="1">
                        <a:defRPr sz="1800" b="1" kern="1200">
                          <a:solidFill>
                            <a:schemeClr val="lt1"/>
                          </a:solidFill>
                          <a:latin typeface="Twinkl"/>
                        </a:defRPr>
                      </a:lvl2pPr>
                      <a:lvl3pPr marL="914400" algn="l" defTabSz="914400" rtl="0" eaLnBrk="1" latinLnBrk="0" hangingPunct="1">
                        <a:defRPr sz="1800" b="1" kern="1200">
                          <a:solidFill>
                            <a:schemeClr val="lt1"/>
                          </a:solidFill>
                          <a:latin typeface="Twinkl"/>
                        </a:defRPr>
                      </a:lvl3pPr>
                      <a:lvl4pPr marL="1371600" algn="l" defTabSz="914400" rtl="0" eaLnBrk="1" latinLnBrk="0" hangingPunct="1">
                        <a:defRPr sz="1800" b="1" kern="1200">
                          <a:solidFill>
                            <a:schemeClr val="lt1"/>
                          </a:solidFill>
                          <a:latin typeface="Twinkl"/>
                        </a:defRPr>
                      </a:lvl4pPr>
                      <a:lvl5pPr marL="1828800" algn="l" defTabSz="914400" rtl="0" eaLnBrk="1" latinLnBrk="0" hangingPunct="1">
                        <a:defRPr sz="1800" b="1" kern="1200">
                          <a:solidFill>
                            <a:schemeClr val="lt1"/>
                          </a:solidFill>
                          <a:latin typeface="Twinkl"/>
                        </a:defRPr>
                      </a:lvl5pPr>
                      <a:lvl6pPr marL="2286000" algn="l" defTabSz="914400" rtl="0" eaLnBrk="1" latinLnBrk="0" hangingPunct="1">
                        <a:defRPr sz="1800" b="1" kern="1200">
                          <a:solidFill>
                            <a:schemeClr val="lt1"/>
                          </a:solidFill>
                          <a:latin typeface="Twinkl"/>
                        </a:defRPr>
                      </a:lvl6pPr>
                      <a:lvl7pPr marL="2743200" algn="l" defTabSz="914400" rtl="0" eaLnBrk="1" latinLnBrk="0" hangingPunct="1">
                        <a:defRPr sz="1800" b="1" kern="1200">
                          <a:solidFill>
                            <a:schemeClr val="lt1"/>
                          </a:solidFill>
                          <a:latin typeface="Twinkl"/>
                        </a:defRPr>
                      </a:lvl7pPr>
                      <a:lvl8pPr marL="3200400" algn="l" defTabSz="914400" rtl="0" eaLnBrk="1" latinLnBrk="0" hangingPunct="1">
                        <a:defRPr sz="1800" b="1" kern="1200">
                          <a:solidFill>
                            <a:schemeClr val="lt1"/>
                          </a:solidFill>
                          <a:latin typeface="Twinkl"/>
                        </a:defRPr>
                      </a:lvl8pPr>
                      <a:lvl9pPr marL="3657600" algn="l" defTabSz="914400" rtl="0" eaLnBrk="1" latinLnBrk="0" hangingPunct="1">
                        <a:defRPr sz="1800" b="1" kern="1200">
                          <a:solidFill>
                            <a:schemeClr val="lt1"/>
                          </a:solidFill>
                          <a:latin typeface="Twinkl"/>
                        </a:defRPr>
                      </a:lvl9pPr>
                    </a:lstStyle>
                    <a:p>
                      <a:endParaRPr lang="en-GB" dirty="0"/>
                    </a:p>
                  </a:txBody>
                  <a:tcPr>
                    <a:lnL w="12700" cap="flat" cmpd="sng" algn="ctr">
                      <a:solidFill>
                        <a:sysClr val="windowText" lastClr="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41291115"/>
                  </a:ext>
                </a:extLst>
              </a:tr>
            </a:tbl>
          </a:graphicData>
        </a:graphic>
      </p:graphicFrame>
      <p:sp>
        <p:nvSpPr>
          <p:cNvPr id="16" name="TextBox 15">
            <a:extLst>
              <a:ext uri="{FF2B5EF4-FFF2-40B4-BE49-F238E27FC236}">
                <a16:creationId xmlns:a16="http://schemas.microsoft.com/office/drawing/2014/main" id="{C4D45B4F-B459-49E6-A753-C763DE944CDF}"/>
              </a:ext>
            </a:extLst>
          </p:cNvPr>
          <p:cNvSpPr txBox="1"/>
          <p:nvPr/>
        </p:nvSpPr>
        <p:spPr>
          <a:xfrm>
            <a:off x="4572000" y="4302033"/>
            <a:ext cx="3816350" cy="1790791"/>
          </a:xfrm>
          <a:prstGeom prst="rect">
            <a:avLst/>
          </a:prstGeom>
          <a:solidFill>
            <a:srgbClr val="F7C4C0"/>
          </a:solidFill>
          <a:ln w="28575">
            <a:solidFill>
              <a:srgbClr val="2DB6BC"/>
            </a:solidFill>
          </a:ln>
        </p:spPr>
        <p:txBody>
          <a:bodyPr wrap="square" lIns="108000" tIns="108000" rIns="108000" bIns="108000" rtlCol="0">
            <a:noAutofit/>
          </a:bodyPr>
          <a:lstStyle/>
          <a:p>
            <a:pPr algn="ctr"/>
            <a:endParaRPr lang="en-GB" sz="1600" b="1" dirty="0">
              <a:solidFill>
                <a:schemeClr val="bg1"/>
              </a:solidFill>
            </a:endParaRPr>
          </a:p>
        </p:txBody>
      </p:sp>
      <p:grpSp>
        <p:nvGrpSpPr>
          <p:cNvPr id="29" name="Group 28">
            <a:extLst>
              <a:ext uri="{FF2B5EF4-FFF2-40B4-BE49-F238E27FC236}">
                <a16:creationId xmlns:a16="http://schemas.microsoft.com/office/drawing/2014/main" id="{A9012002-202E-4EE7-A61C-75B3B890048F}"/>
              </a:ext>
            </a:extLst>
          </p:cNvPr>
          <p:cNvGrpSpPr/>
          <p:nvPr/>
        </p:nvGrpSpPr>
        <p:grpSpPr>
          <a:xfrm>
            <a:off x="4670710" y="4428823"/>
            <a:ext cx="3531011" cy="1650939"/>
            <a:chOff x="4714669" y="4441886"/>
            <a:chExt cx="3531011" cy="1650939"/>
          </a:xfrm>
        </p:grpSpPr>
        <p:pic>
          <p:nvPicPr>
            <p:cNvPr id="13" name="Picture 12">
              <a:extLst>
                <a:ext uri="{FF2B5EF4-FFF2-40B4-BE49-F238E27FC236}">
                  <a16:creationId xmlns:a16="http://schemas.microsoft.com/office/drawing/2014/main" id="{5633910A-D6C4-4EF1-9A67-DC536F692FE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34027"/>
            <a:stretch/>
          </p:blipFill>
          <p:spPr>
            <a:xfrm>
              <a:off x="4714669" y="4441886"/>
              <a:ext cx="1264512" cy="1650939"/>
            </a:xfrm>
            <a:prstGeom prst="rect">
              <a:avLst/>
            </a:prstGeom>
          </p:spPr>
        </p:pic>
        <p:pic>
          <p:nvPicPr>
            <p:cNvPr id="17" name="Picture 16">
              <a:extLst>
                <a:ext uri="{FF2B5EF4-FFF2-40B4-BE49-F238E27FC236}">
                  <a16:creationId xmlns:a16="http://schemas.microsoft.com/office/drawing/2014/main" id="{DFB586E5-2A33-4534-A7DA-52A8413A5EDB}"/>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34027"/>
            <a:stretch/>
          </p:blipFill>
          <p:spPr>
            <a:xfrm>
              <a:off x="5879983" y="4441887"/>
              <a:ext cx="1213289" cy="1650938"/>
            </a:xfrm>
            <a:prstGeom prst="rect">
              <a:avLst/>
            </a:prstGeom>
          </p:spPr>
        </p:pic>
        <p:pic>
          <p:nvPicPr>
            <p:cNvPr id="19" name="Picture 18">
              <a:extLst>
                <a:ext uri="{FF2B5EF4-FFF2-40B4-BE49-F238E27FC236}">
                  <a16:creationId xmlns:a16="http://schemas.microsoft.com/office/drawing/2014/main" id="{2C3A6223-43D7-4F52-99E6-F51A8F805701}"/>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34027"/>
            <a:stretch/>
          </p:blipFill>
          <p:spPr>
            <a:xfrm>
              <a:off x="6826373" y="4441887"/>
              <a:ext cx="1419307" cy="1650938"/>
            </a:xfrm>
            <a:prstGeom prst="rect">
              <a:avLst/>
            </a:prstGeom>
          </p:spPr>
        </p:pic>
      </p:grpSp>
      <p:grpSp>
        <p:nvGrpSpPr>
          <p:cNvPr id="33" name="Group 32">
            <a:extLst>
              <a:ext uri="{FF2B5EF4-FFF2-40B4-BE49-F238E27FC236}">
                <a16:creationId xmlns:a16="http://schemas.microsoft.com/office/drawing/2014/main" id="{C2EE5DED-8169-4683-9010-2BFF705B2567}"/>
              </a:ext>
            </a:extLst>
          </p:cNvPr>
          <p:cNvGrpSpPr/>
          <p:nvPr/>
        </p:nvGrpSpPr>
        <p:grpSpPr>
          <a:xfrm>
            <a:off x="4659997" y="4408021"/>
            <a:ext cx="3541724" cy="1671741"/>
            <a:chOff x="4540140" y="4421083"/>
            <a:chExt cx="3541724" cy="1671741"/>
          </a:xfrm>
        </p:grpSpPr>
        <p:pic>
          <p:nvPicPr>
            <p:cNvPr id="34" name="Picture 33">
              <a:extLst>
                <a:ext uri="{FF2B5EF4-FFF2-40B4-BE49-F238E27FC236}">
                  <a16:creationId xmlns:a16="http://schemas.microsoft.com/office/drawing/2014/main" id="{C9CECB39-1ADF-4F66-91AF-2FA73508DF54}"/>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b="42504"/>
            <a:stretch/>
          </p:blipFill>
          <p:spPr>
            <a:xfrm>
              <a:off x="4540140" y="4441905"/>
              <a:ext cx="2432572" cy="1650919"/>
            </a:xfrm>
            <a:prstGeom prst="rect">
              <a:avLst/>
            </a:prstGeom>
          </p:spPr>
        </p:pic>
        <p:pic>
          <p:nvPicPr>
            <p:cNvPr id="35" name="Picture 34">
              <a:extLst>
                <a:ext uri="{FF2B5EF4-FFF2-40B4-BE49-F238E27FC236}">
                  <a16:creationId xmlns:a16="http://schemas.microsoft.com/office/drawing/2014/main" id="{7F0EFEE5-62E8-4824-9290-72588D3CDD68}"/>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b="31538"/>
            <a:stretch/>
          </p:blipFill>
          <p:spPr>
            <a:xfrm>
              <a:off x="6320982" y="4441905"/>
              <a:ext cx="1760882" cy="1650919"/>
            </a:xfrm>
            <a:prstGeom prst="rect">
              <a:avLst/>
            </a:prstGeom>
          </p:spPr>
        </p:pic>
        <p:pic>
          <p:nvPicPr>
            <p:cNvPr id="36" name="Picture 35">
              <a:extLst>
                <a:ext uri="{FF2B5EF4-FFF2-40B4-BE49-F238E27FC236}">
                  <a16:creationId xmlns:a16="http://schemas.microsoft.com/office/drawing/2014/main" id="{0F8680E9-EE48-4B21-B83B-6143554BFD1C}"/>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38679"/>
            <a:stretch/>
          </p:blipFill>
          <p:spPr>
            <a:xfrm>
              <a:off x="5070606" y="4421083"/>
              <a:ext cx="1788243" cy="1671741"/>
            </a:xfrm>
            <a:prstGeom prst="rect">
              <a:avLst/>
            </a:prstGeom>
          </p:spPr>
        </p:pic>
      </p:grpSp>
      <p:cxnSp>
        <p:nvCxnSpPr>
          <p:cNvPr id="37" name="Straight Connector 36">
            <a:extLst>
              <a:ext uri="{FF2B5EF4-FFF2-40B4-BE49-F238E27FC236}">
                <a16:creationId xmlns:a16="http://schemas.microsoft.com/office/drawing/2014/main" id="{06412C9F-B644-4FC9-BF5E-2D59E9B599B6}"/>
              </a:ext>
            </a:extLst>
          </p:cNvPr>
          <p:cNvCxnSpPr>
            <a:cxnSpLocks/>
          </p:cNvCxnSpPr>
          <p:nvPr/>
        </p:nvCxnSpPr>
        <p:spPr>
          <a:xfrm flipV="1">
            <a:off x="5073774" y="2518189"/>
            <a:ext cx="0" cy="464331"/>
          </a:xfrm>
          <a:prstGeom prst="line">
            <a:avLst/>
          </a:prstGeom>
          <a:ln w="12700"/>
        </p:spPr>
        <p:style>
          <a:lnRef idx="1">
            <a:schemeClr val="dk1"/>
          </a:lnRef>
          <a:fillRef idx="0">
            <a:schemeClr val="dk1"/>
          </a:fillRef>
          <a:effectRef idx="0">
            <a:schemeClr val="dk1"/>
          </a:effectRef>
          <a:fontRef idx="minor">
            <a:schemeClr val="tx1"/>
          </a:fontRef>
        </p:style>
      </p:cxnSp>
      <p:cxnSp>
        <p:nvCxnSpPr>
          <p:cNvPr id="40" name="Straight Connector 39">
            <a:extLst>
              <a:ext uri="{FF2B5EF4-FFF2-40B4-BE49-F238E27FC236}">
                <a16:creationId xmlns:a16="http://schemas.microsoft.com/office/drawing/2014/main" id="{2FFD31B7-9510-4355-97EB-3A882C29755B}"/>
              </a:ext>
            </a:extLst>
          </p:cNvPr>
          <p:cNvCxnSpPr>
            <a:cxnSpLocks/>
          </p:cNvCxnSpPr>
          <p:nvPr/>
        </p:nvCxnSpPr>
        <p:spPr>
          <a:xfrm flipV="1">
            <a:off x="5776244" y="2518189"/>
            <a:ext cx="0" cy="464331"/>
          </a:xfrm>
          <a:prstGeom prst="line">
            <a:avLst/>
          </a:prstGeom>
          <a:ln w="12700"/>
        </p:spPr>
        <p:style>
          <a:lnRef idx="1">
            <a:schemeClr val="dk1"/>
          </a:lnRef>
          <a:fillRef idx="0">
            <a:schemeClr val="dk1"/>
          </a:fillRef>
          <a:effectRef idx="0">
            <a:schemeClr val="dk1"/>
          </a:effectRef>
          <a:fontRef idx="minor">
            <a:schemeClr val="tx1"/>
          </a:fontRef>
        </p:style>
      </p:cxnSp>
      <p:cxnSp>
        <p:nvCxnSpPr>
          <p:cNvPr id="41" name="Straight Connector 40">
            <a:extLst>
              <a:ext uri="{FF2B5EF4-FFF2-40B4-BE49-F238E27FC236}">
                <a16:creationId xmlns:a16="http://schemas.microsoft.com/office/drawing/2014/main" id="{39E248B5-6945-45C9-BF65-313C6AAAAAA1}"/>
              </a:ext>
            </a:extLst>
          </p:cNvPr>
          <p:cNvCxnSpPr>
            <a:cxnSpLocks/>
          </p:cNvCxnSpPr>
          <p:nvPr/>
        </p:nvCxnSpPr>
        <p:spPr>
          <a:xfrm flipV="1">
            <a:off x="6478710" y="2518189"/>
            <a:ext cx="0" cy="464331"/>
          </a:xfrm>
          <a:prstGeom prst="line">
            <a:avLst/>
          </a:prstGeom>
          <a:ln w="12700"/>
        </p:spPr>
        <p:style>
          <a:lnRef idx="1">
            <a:schemeClr val="dk1"/>
          </a:lnRef>
          <a:fillRef idx="0">
            <a:schemeClr val="dk1"/>
          </a:fillRef>
          <a:effectRef idx="0">
            <a:schemeClr val="dk1"/>
          </a:effectRef>
          <a:fontRef idx="minor">
            <a:schemeClr val="tx1"/>
          </a:fontRef>
        </p:style>
      </p:cxnSp>
      <p:cxnSp>
        <p:nvCxnSpPr>
          <p:cNvPr id="42" name="Straight Connector 41">
            <a:extLst>
              <a:ext uri="{FF2B5EF4-FFF2-40B4-BE49-F238E27FC236}">
                <a16:creationId xmlns:a16="http://schemas.microsoft.com/office/drawing/2014/main" id="{C096DA63-F4A7-4E9A-A67A-F9683E396ECB}"/>
              </a:ext>
            </a:extLst>
          </p:cNvPr>
          <p:cNvCxnSpPr>
            <a:cxnSpLocks/>
          </p:cNvCxnSpPr>
          <p:nvPr/>
        </p:nvCxnSpPr>
        <p:spPr>
          <a:xfrm flipV="1">
            <a:off x="7181180" y="2518189"/>
            <a:ext cx="0" cy="464331"/>
          </a:xfrm>
          <a:prstGeom prst="line">
            <a:avLst/>
          </a:prstGeom>
          <a:ln w="12700"/>
        </p:spPr>
        <p:style>
          <a:lnRef idx="1">
            <a:schemeClr val="dk1"/>
          </a:lnRef>
          <a:fillRef idx="0">
            <a:schemeClr val="dk1"/>
          </a:fillRef>
          <a:effectRef idx="0">
            <a:schemeClr val="dk1"/>
          </a:effectRef>
          <a:fontRef idx="minor">
            <a:schemeClr val="tx1"/>
          </a:fontRef>
        </p:style>
      </p:cxnSp>
      <p:cxnSp>
        <p:nvCxnSpPr>
          <p:cNvPr id="46" name="Straight Connector 45">
            <a:extLst>
              <a:ext uri="{FF2B5EF4-FFF2-40B4-BE49-F238E27FC236}">
                <a16:creationId xmlns:a16="http://schemas.microsoft.com/office/drawing/2014/main" id="{DE44D968-8DA8-45CE-93BC-62BEC5563313}"/>
              </a:ext>
            </a:extLst>
          </p:cNvPr>
          <p:cNvCxnSpPr>
            <a:cxnSpLocks/>
          </p:cNvCxnSpPr>
          <p:nvPr/>
        </p:nvCxnSpPr>
        <p:spPr>
          <a:xfrm flipV="1">
            <a:off x="7881268" y="2518189"/>
            <a:ext cx="0" cy="464331"/>
          </a:xfrm>
          <a:prstGeom prst="line">
            <a:avLst/>
          </a:prstGeom>
          <a:ln w="12700"/>
        </p:spPr>
        <p:style>
          <a:lnRef idx="1">
            <a:schemeClr val="dk1"/>
          </a:lnRef>
          <a:fillRef idx="0">
            <a:schemeClr val="dk1"/>
          </a:fillRef>
          <a:effectRef idx="0">
            <a:schemeClr val="dk1"/>
          </a:effectRef>
          <a:fontRef idx="minor">
            <a:schemeClr val="tx1"/>
          </a:fontRef>
        </p:style>
      </p:cxnSp>
      <p:sp>
        <p:nvSpPr>
          <p:cNvPr id="49" name="TextBox 48">
            <a:extLst>
              <a:ext uri="{FF2B5EF4-FFF2-40B4-BE49-F238E27FC236}">
                <a16:creationId xmlns:a16="http://schemas.microsoft.com/office/drawing/2014/main" id="{0611D29F-A6DE-48A6-AF26-42DBD02A0471}"/>
              </a:ext>
            </a:extLst>
          </p:cNvPr>
          <p:cNvSpPr txBox="1"/>
          <p:nvPr/>
        </p:nvSpPr>
        <p:spPr>
          <a:xfrm>
            <a:off x="755650" y="1805769"/>
            <a:ext cx="3806619" cy="4287056"/>
          </a:xfrm>
          <a:prstGeom prst="rect">
            <a:avLst/>
          </a:prstGeom>
          <a:noFill/>
          <a:ln w="28575">
            <a:solidFill>
              <a:srgbClr val="2DB6BC"/>
            </a:solidFill>
          </a:ln>
        </p:spPr>
        <p:txBody>
          <a:bodyPr wrap="square" lIns="108000" tIns="108000" rIns="108000" bIns="108000" rtlCol="0">
            <a:noAutofit/>
          </a:bodyPr>
          <a:lstStyle/>
          <a:p>
            <a:pPr algn="ctr"/>
            <a:endParaRPr lang="en-GB" sz="1600" b="1" dirty="0">
              <a:solidFill>
                <a:schemeClr val="bg1"/>
              </a:solidFill>
            </a:endParaRPr>
          </a:p>
        </p:txBody>
      </p:sp>
      <p:sp>
        <p:nvSpPr>
          <p:cNvPr id="51" name="Rectangle 50">
            <a:extLst>
              <a:ext uri="{FF2B5EF4-FFF2-40B4-BE49-F238E27FC236}">
                <a16:creationId xmlns:a16="http://schemas.microsoft.com/office/drawing/2014/main" id="{AFBE8782-993C-4386-8695-12692BB226C4}"/>
              </a:ext>
            </a:extLst>
          </p:cNvPr>
          <p:cNvSpPr/>
          <p:nvPr/>
        </p:nvSpPr>
        <p:spPr>
          <a:xfrm>
            <a:off x="5437425" y="3152792"/>
            <a:ext cx="336438" cy="447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extLst>
              <a:ext uri="{FF2B5EF4-FFF2-40B4-BE49-F238E27FC236}">
                <a16:creationId xmlns:a16="http://schemas.microsoft.com/office/drawing/2014/main" id="{5CE81F4E-0241-4BE6-B254-C647AFFBBF8B}"/>
              </a:ext>
            </a:extLst>
          </p:cNvPr>
          <p:cNvSpPr/>
          <p:nvPr/>
        </p:nvSpPr>
        <p:spPr>
          <a:xfrm>
            <a:off x="5085000" y="3152792"/>
            <a:ext cx="336438" cy="447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a:extLst>
              <a:ext uri="{FF2B5EF4-FFF2-40B4-BE49-F238E27FC236}">
                <a16:creationId xmlns:a16="http://schemas.microsoft.com/office/drawing/2014/main" id="{0F80EB83-480A-458C-A3FC-20B1D40049A0}"/>
              </a:ext>
            </a:extLst>
          </p:cNvPr>
          <p:cNvSpPr/>
          <p:nvPr/>
        </p:nvSpPr>
        <p:spPr>
          <a:xfrm>
            <a:off x="4734956" y="3152792"/>
            <a:ext cx="336438" cy="447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TextBox 61">
            <a:extLst>
              <a:ext uri="{FF2B5EF4-FFF2-40B4-BE49-F238E27FC236}">
                <a16:creationId xmlns:a16="http://schemas.microsoft.com/office/drawing/2014/main" id="{F562D067-3546-465A-9EA3-A148BEA3911D}"/>
              </a:ext>
            </a:extLst>
          </p:cNvPr>
          <p:cNvSpPr txBox="1"/>
          <p:nvPr/>
        </p:nvSpPr>
        <p:spPr>
          <a:xfrm>
            <a:off x="755650" y="4302034"/>
            <a:ext cx="7632700" cy="1797862"/>
          </a:xfrm>
          <a:prstGeom prst="rect">
            <a:avLst/>
          </a:prstGeom>
          <a:solidFill>
            <a:schemeClr val="bg1"/>
          </a:solidFill>
          <a:ln w="28575">
            <a:solidFill>
              <a:srgbClr val="2DB6BC"/>
            </a:solidFill>
          </a:ln>
        </p:spPr>
        <p:txBody>
          <a:bodyPr wrap="square" lIns="108000" tIns="108000" rIns="108000" bIns="108000" rtlCol="0">
            <a:noAutofit/>
          </a:bodyPr>
          <a:lstStyle/>
          <a:p>
            <a:pPr algn="ctr"/>
            <a:endParaRPr lang="en-GB" sz="1600" b="1" dirty="0">
              <a:solidFill>
                <a:schemeClr val="bg1"/>
              </a:solidFill>
            </a:endParaRPr>
          </a:p>
        </p:txBody>
      </p:sp>
      <p:sp>
        <p:nvSpPr>
          <p:cNvPr id="63" name="TextBox 62">
            <a:extLst>
              <a:ext uri="{FF2B5EF4-FFF2-40B4-BE49-F238E27FC236}">
                <a16:creationId xmlns:a16="http://schemas.microsoft.com/office/drawing/2014/main" id="{6B514AD5-9DB1-4137-B944-7F539825535B}"/>
              </a:ext>
            </a:extLst>
          </p:cNvPr>
          <p:cNvSpPr txBox="1"/>
          <p:nvPr/>
        </p:nvSpPr>
        <p:spPr>
          <a:xfrm>
            <a:off x="755650" y="4322472"/>
            <a:ext cx="7632700" cy="464331"/>
          </a:xfrm>
          <a:prstGeom prst="rect">
            <a:avLst/>
          </a:prstGeom>
          <a:solidFill>
            <a:srgbClr val="2DB6BC"/>
          </a:solidFill>
          <a:ln w="28575">
            <a:solidFill>
              <a:srgbClr val="2DB6BC"/>
            </a:solidFill>
          </a:ln>
        </p:spPr>
        <p:txBody>
          <a:bodyPr wrap="square" lIns="108000" tIns="108000" rIns="108000" bIns="108000" rtlCol="0">
            <a:spAutoFit/>
          </a:bodyPr>
          <a:lstStyle/>
          <a:p>
            <a:pPr algn="ctr"/>
            <a:r>
              <a:rPr lang="en-GB" sz="1600" b="1" dirty="0">
                <a:solidFill>
                  <a:schemeClr val="bg1"/>
                </a:solidFill>
              </a:rPr>
              <a:t>Now complete these sums. Draw your own bar models to help, if needed. </a:t>
            </a:r>
          </a:p>
        </p:txBody>
      </p:sp>
      <p:sp>
        <p:nvSpPr>
          <p:cNvPr id="14" name="Rectangle 13">
            <a:extLst>
              <a:ext uri="{FF2B5EF4-FFF2-40B4-BE49-F238E27FC236}">
                <a16:creationId xmlns:a16="http://schemas.microsoft.com/office/drawing/2014/main" id="{D6F8DFDB-B872-49D6-9D85-8B2FF19E1C3A}"/>
              </a:ext>
            </a:extLst>
          </p:cNvPr>
          <p:cNvSpPr/>
          <p:nvPr/>
        </p:nvSpPr>
        <p:spPr>
          <a:xfrm>
            <a:off x="6135067" y="5014455"/>
            <a:ext cx="2043062" cy="849116"/>
          </a:xfrm>
          <a:prstGeom prst="rect">
            <a:avLst/>
          </a:prstGeom>
          <a:solidFill>
            <a:srgbClr val="FDCF82"/>
          </a:solidFill>
          <a:ln w="28575">
            <a:solidFill>
              <a:srgbClr val="FA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Find a common denominator.</a:t>
            </a:r>
          </a:p>
        </p:txBody>
      </p:sp>
      <p:grpSp>
        <p:nvGrpSpPr>
          <p:cNvPr id="6" name="Group 5">
            <a:extLst>
              <a:ext uri="{FF2B5EF4-FFF2-40B4-BE49-F238E27FC236}">
                <a16:creationId xmlns:a16="http://schemas.microsoft.com/office/drawing/2014/main" id="{88EA6DF7-6EDE-43F8-9D24-3A71EB1C78C1}"/>
              </a:ext>
            </a:extLst>
          </p:cNvPr>
          <p:cNvGrpSpPr/>
          <p:nvPr/>
        </p:nvGrpSpPr>
        <p:grpSpPr>
          <a:xfrm>
            <a:off x="7342453" y="4870837"/>
            <a:ext cx="1542298" cy="1542298"/>
            <a:chOff x="7342453" y="4870837"/>
            <a:chExt cx="1542298" cy="1542298"/>
          </a:xfrm>
        </p:grpSpPr>
        <p:sp>
          <p:nvSpPr>
            <p:cNvPr id="2" name="Star: 5 Points 1">
              <a:extLst>
                <a:ext uri="{FF2B5EF4-FFF2-40B4-BE49-F238E27FC236}">
                  <a16:creationId xmlns:a16="http://schemas.microsoft.com/office/drawing/2014/main" id="{CB2A76E8-CC09-4B5E-994C-2646D884CF38}"/>
                </a:ext>
              </a:extLst>
            </p:cNvPr>
            <p:cNvSpPr/>
            <p:nvPr/>
          </p:nvSpPr>
          <p:spPr>
            <a:xfrm rot="406745">
              <a:off x="7342453" y="4870837"/>
              <a:ext cx="1542298" cy="1542298"/>
            </a:xfrm>
            <a:prstGeom prst="star5">
              <a:avLst>
                <a:gd name="adj" fmla="val 30481"/>
                <a:gd name="hf" fmla="val 105146"/>
                <a:gd name="vf" fmla="val 110557"/>
              </a:avLst>
            </a:prstGeom>
            <a:solidFill>
              <a:srgbClr val="EFBCD9"/>
            </a:solidFill>
            <a:ln w="28575">
              <a:solidFill>
                <a:srgbClr val="C946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endParaRPr>
            </a:p>
          </p:txBody>
        </p:sp>
        <p:sp>
          <p:nvSpPr>
            <p:cNvPr id="3" name="Rectangle 2">
              <a:extLst>
                <a:ext uri="{FF2B5EF4-FFF2-40B4-BE49-F238E27FC236}">
                  <a16:creationId xmlns:a16="http://schemas.microsoft.com/office/drawing/2014/main" id="{32B0B67A-BA92-4073-A8AF-F3E72C896FD5}"/>
                </a:ext>
              </a:extLst>
            </p:cNvPr>
            <p:cNvSpPr/>
            <p:nvPr/>
          </p:nvSpPr>
          <p:spPr>
            <a:xfrm rot="501863">
              <a:off x="7623726" y="5246972"/>
              <a:ext cx="974642" cy="923330"/>
            </a:xfrm>
            <a:prstGeom prst="rect">
              <a:avLst/>
            </a:prstGeom>
          </p:spPr>
          <p:txBody>
            <a:bodyPr wrap="square">
              <a:spAutoFit/>
            </a:bodyPr>
            <a:lstStyle/>
            <a:p>
              <a:pPr algn="ctr"/>
              <a:r>
                <a:rPr lang="en-GB" dirty="0"/>
                <a:t>Click for a top tip.</a:t>
              </a:r>
            </a:p>
          </p:txBody>
        </p:sp>
      </p:grpSp>
      <p:grpSp>
        <p:nvGrpSpPr>
          <p:cNvPr id="69" name="Group 68">
            <a:extLst>
              <a:ext uri="{FF2B5EF4-FFF2-40B4-BE49-F238E27FC236}">
                <a16:creationId xmlns:a16="http://schemas.microsoft.com/office/drawing/2014/main" id="{A81A1C53-DC07-4DF3-9728-52918008CCF6}"/>
              </a:ext>
            </a:extLst>
          </p:cNvPr>
          <p:cNvGrpSpPr/>
          <p:nvPr/>
        </p:nvGrpSpPr>
        <p:grpSpPr>
          <a:xfrm>
            <a:off x="1120162" y="2576847"/>
            <a:ext cx="394660" cy="954107"/>
            <a:chOff x="-1116581" y="2576847"/>
            <a:chExt cx="394660" cy="954107"/>
          </a:xfrm>
        </p:grpSpPr>
        <p:sp>
          <p:nvSpPr>
            <p:cNvPr id="70" name="TextBox 69">
              <a:extLst>
                <a:ext uri="{FF2B5EF4-FFF2-40B4-BE49-F238E27FC236}">
                  <a16:creationId xmlns:a16="http://schemas.microsoft.com/office/drawing/2014/main" id="{89C01F15-0BE8-4CAD-89A9-C1430ED5D9D0}"/>
                </a:ext>
              </a:extLst>
            </p:cNvPr>
            <p:cNvSpPr txBox="1"/>
            <p:nvPr/>
          </p:nvSpPr>
          <p:spPr>
            <a:xfrm>
              <a:off x="-1116581" y="2576847"/>
              <a:ext cx="394660" cy="954107"/>
            </a:xfrm>
            <a:prstGeom prst="rect">
              <a:avLst/>
            </a:prstGeom>
            <a:noFill/>
          </p:spPr>
          <p:txBody>
            <a:bodyPr wrap="none" rtlCol="0">
              <a:spAutoFit/>
            </a:bodyPr>
            <a:lstStyle/>
            <a:p>
              <a:pPr algn="ctr"/>
              <a:r>
                <a:rPr lang="en-GB" sz="2800" dirty="0">
                  <a:latin typeface="Kalam" panose="02000000000000000000" pitchFamily="2" charset="0"/>
                  <a:cs typeface="Kalam" panose="02000000000000000000" pitchFamily="2" charset="0"/>
                </a:rPr>
                <a:t>2</a:t>
              </a:r>
              <a:br>
                <a:rPr lang="en-GB" sz="2800" dirty="0">
                  <a:latin typeface="Kalam" panose="02000000000000000000" pitchFamily="2" charset="0"/>
                  <a:cs typeface="Kalam" panose="02000000000000000000" pitchFamily="2" charset="0"/>
                </a:rPr>
              </a:br>
              <a:r>
                <a:rPr lang="en-GB" sz="2800" dirty="0">
                  <a:latin typeface="Kalam" panose="02000000000000000000" pitchFamily="2" charset="0"/>
                  <a:cs typeface="Kalam" panose="02000000000000000000" pitchFamily="2" charset="0"/>
                </a:rPr>
                <a:t>5</a:t>
              </a:r>
            </a:p>
          </p:txBody>
        </p:sp>
        <p:cxnSp>
          <p:nvCxnSpPr>
            <p:cNvPr id="74" name="Straight Connector 73">
              <a:extLst>
                <a:ext uri="{FF2B5EF4-FFF2-40B4-BE49-F238E27FC236}">
                  <a16:creationId xmlns:a16="http://schemas.microsoft.com/office/drawing/2014/main" id="{FA5406AE-ACA7-4E00-8160-C504FB546700}"/>
                </a:ext>
              </a:extLst>
            </p:cNvPr>
            <p:cNvCxnSpPr>
              <a:cxnSpLocks/>
            </p:cNvCxnSpPr>
            <p:nvPr/>
          </p:nvCxnSpPr>
          <p:spPr>
            <a:xfrm>
              <a:off x="-1023043" y="3053901"/>
              <a:ext cx="232984" cy="0"/>
            </a:xfrm>
            <a:prstGeom prst="line">
              <a:avLst/>
            </a:prstGeom>
            <a:ln w="28575"/>
          </p:spPr>
          <p:style>
            <a:lnRef idx="1">
              <a:schemeClr val="dk1"/>
            </a:lnRef>
            <a:fillRef idx="0">
              <a:schemeClr val="dk1"/>
            </a:fillRef>
            <a:effectRef idx="0">
              <a:schemeClr val="dk1"/>
            </a:effectRef>
            <a:fontRef idx="minor">
              <a:schemeClr val="tx1"/>
            </a:fontRef>
          </p:style>
        </p:cxnSp>
      </p:grpSp>
      <p:grpSp>
        <p:nvGrpSpPr>
          <p:cNvPr id="75" name="Group 74">
            <a:extLst>
              <a:ext uri="{FF2B5EF4-FFF2-40B4-BE49-F238E27FC236}">
                <a16:creationId xmlns:a16="http://schemas.microsoft.com/office/drawing/2014/main" id="{3BC80193-E460-4A9D-A723-63B762AC007D}"/>
              </a:ext>
            </a:extLst>
          </p:cNvPr>
          <p:cNvGrpSpPr/>
          <p:nvPr/>
        </p:nvGrpSpPr>
        <p:grpSpPr>
          <a:xfrm>
            <a:off x="1723459" y="2576847"/>
            <a:ext cx="455574" cy="954107"/>
            <a:chOff x="-562610" y="2576847"/>
            <a:chExt cx="455574" cy="954107"/>
          </a:xfrm>
        </p:grpSpPr>
        <p:sp>
          <p:nvSpPr>
            <p:cNvPr id="76" name="TextBox 75">
              <a:extLst>
                <a:ext uri="{FF2B5EF4-FFF2-40B4-BE49-F238E27FC236}">
                  <a16:creationId xmlns:a16="http://schemas.microsoft.com/office/drawing/2014/main" id="{9713A810-6477-452D-B01C-E8EDDE95F772}"/>
                </a:ext>
              </a:extLst>
            </p:cNvPr>
            <p:cNvSpPr txBox="1"/>
            <p:nvPr/>
          </p:nvSpPr>
          <p:spPr>
            <a:xfrm>
              <a:off x="-562610" y="2576847"/>
              <a:ext cx="455574" cy="954107"/>
            </a:xfrm>
            <a:prstGeom prst="rect">
              <a:avLst/>
            </a:prstGeom>
            <a:noFill/>
          </p:spPr>
          <p:txBody>
            <a:bodyPr wrap="none" rtlCol="0">
              <a:spAutoFit/>
            </a:bodyPr>
            <a:lstStyle/>
            <a:p>
              <a:pPr algn="ctr"/>
              <a:r>
                <a:rPr lang="en-GB" sz="2800" dirty="0">
                  <a:latin typeface="Kalam" panose="02000000000000000000" pitchFamily="2" charset="0"/>
                  <a:cs typeface="Kalam" panose="02000000000000000000" pitchFamily="2" charset="0"/>
                </a:rPr>
                <a:t>3</a:t>
              </a:r>
              <a:br>
                <a:rPr lang="en-GB" sz="2800" dirty="0">
                  <a:latin typeface="Kalam" panose="02000000000000000000" pitchFamily="2" charset="0"/>
                  <a:cs typeface="Kalam" panose="02000000000000000000" pitchFamily="2" charset="0"/>
                </a:rPr>
              </a:br>
              <a:r>
                <a:rPr lang="en-GB" sz="2800" dirty="0">
                  <a:latin typeface="Kalam" panose="02000000000000000000" pitchFamily="2" charset="0"/>
                  <a:cs typeface="Kalam" panose="02000000000000000000" pitchFamily="2" charset="0"/>
                </a:rPr>
                <a:t>10</a:t>
              </a:r>
            </a:p>
          </p:txBody>
        </p:sp>
        <p:cxnSp>
          <p:nvCxnSpPr>
            <p:cNvPr id="77" name="Straight Connector 76">
              <a:extLst>
                <a:ext uri="{FF2B5EF4-FFF2-40B4-BE49-F238E27FC236}">
                  <a16:creationId xmlns:a16="http://schemas.microsoft.com/office/drawing/2014/main" id="{5E19924A-C902-47BE-A9A9-A7DCFEBCEAED}"/>
                </a:ext>
              </a:extLst>
            </p:cNvPr>
            <p:cNvCxnSpPr>
              <a:cxnSpLocks/>
            </p:cNvCxnSpPr>
            <p:nvPr/>
          </p:nvCxnSpPr>
          <p:spPr>
            <a:xfrm>
              <a:off x="-438615" y="3053901"/>
              <a:ext cx="232984" cy="0"/>
            </a:xfrm>
            <a:prstGeom prst="line">
              <a:avLst/>
            </a:prstGeom>
            <a:ln w="28575"/>
          </p:spPr>
          <p:style>
            <a:lnRef idx="1">
              <a:schemeClr val="dk1"/>
            </a:lnRef>
            <a:fillRef idx="0">
              <a:schemeClr val="dk1"/>
            </a:fillRef>
            <a:effectRef idx="0">
              <a:schemeClr val="dk1"/>
            </a:effectRef>
            <a:fontRef idx="minor">
              <a:schemeClr val="tx1"/>
            </a:fontRef>
          </p:style>
        </p:cxnSp>
      </p:grpSp>
      <p:sp>
        <p:nvSpPr>
          <p:cNvPr id="78" name="TextBox 77">
            <a:extLst>
              <a:ext uri="{FF2B5EF4-FFF2-40B4-BE49-F238E27FC236}">
                <a16:creationId xmlns:a16="http://schemas.microsoft.com/office/drawing/2014/main" id="{854C7FF9-8DFE-48BB-A365-FB3A81750B80}"/>
              </a:ext>
            </a:extLst>
          </p:cNvPr>
          <p:cNvSpPr txBox="1"/>
          <p:nvPr/>
        </p:nvSpPr>
        <p:spPr>
          <a:xfrm>
            <a:off x="1434635" y="2822502"/>
            <a:ext cx="399469" cy="523220"/>
          </a:xfrm>
          <a:prstGeom prst="rect">
            <a:avLst/>
          </a:prstGeom>
          <a:noFill/>
        </p:spPr>
        <p:txBody>
          <a:bodyPr wrap="none" rtlCol="0">
            <a:spAutoFit/>
          </a:bodyPr>
          <a:lstStyle/>
          <a:p>
            <a:pPr algn="ctr"/>
            <a:r>
              <a:rPr lang="en-GB" sz="2800" dirty="0">
                <a:latin typeface="Kalam" panose="02000000000000000000" pitchFamily="2" charset="0"/>
                <a:cs typeface="Kalam" panose="02000000000000000000" pitchFamily="2" charset="0"/>
              </a:rPr>
              <a:t>+</a:t>
            </a:r>
          </a:p>
        </p:txBody>
      </p:sp>
      <p:grpSp>
        <p:nvGrpSpPr>
          <p:cNvPr id="79" name="Group 78">
            <a:extLst>
              <a:ext uri="{FF2B5EF4-FFF2-40B4-BE49-F238E27FC236}">
                <a16:creationId xmlns:a16="http://schemas.microsoft.com/office/drawing/2014/main" id="{15FC69C3-09CB-444E-A63D-EB924BC8B677}"/>
              </a:ext>
            </a:extLst>
          </p:cNvPr>
          <p:cNvGrpSpPr/>
          <p:nvPr/>
        </p:nvGrpSpPr>
        <p:grpSpPr>
          <a:xfrm>
            <a:off x="2104295" y="2576847"/>
            <a:ext cx="1432703" cy="954107"/>
            <a:chOff x="-1491994" y="2576847"/>
            <a:chExt cx="1432703" cy="954107"/>
          </a:xfrm>
        </p:grpSpPr>
        <p:sp>
          <p:nvSpPr>
            <p:cNvPr id="80" name="TextBox 79">
              <a:extLst>
                <a:ext uri="{FF2B5EF4-FFF2-40B4-BE49-F238E27FC236}">
                  <a16:creationId xmlns:a16="http://schemas.microsoft.com/office/drawing/2014/main" id="{D89936C8-63AF-415E-BB8B-1B8202D733A8}"/>
                </a:ext>
              </a:extLst>
            </p:cNvPr>
            <p:cNvSpPr txBox="1"/>
            <p:nvPr/>
          </p:nvSpPr>
          <p:spPr>
            <a:xfrm>
              <a:off x="-1491994" y="2822502"/>
              <a:ext cx="409086" cy="523220"/>
            </a:xfrm>
            <a:prstGeom prst="rect">
              <a:avLst/>
            </a:prstGeom>
            <a:noFill/>
          </p:spPr>
          <p:txBody>
            <a:bodyPr wrap="none" rtlCol="0">
              <a:spAutoFit/>
            </a:bodyPr>
            <a:lstStyle/>
            <a:p>
              <a:pPr algn="ctr"/>
              <a:r>
                <a:rPr lang="en-GB" sz="2800" dirty="0">
                  <a:solidFill>
                    <a:srgbClr val="009541"/>
                  </a:solidFill>
                  <a:latin typeface="Kalam" panose="02000000000000000000" pitchFamily="2" charset="0"/>
                  <a:cs typeface="Kalam" panose="02000000000000000000" pitchFamily="2" charset="0"/>
                </a:rPr>
                <a:t>=</a:t>
              </a:r>
            </a:p>
          </p:txBody>
        </p:sp>
        <p:grpSp>
          <p:nvGrpSpPr>
            <p:cNvPr id="81" name="Group 80">
              <a:extLst>
                <a:ext uri="{FF2B5EF4-FFF2-40B4-BE49-F238E27FC236}">
                  <a16:creationId xmlns:a16="http://schemas.microsoft.com/office/drawing/2014/main" id="{E81B6EC5-D8A9-4911-8183-FDE0DB1B936E}"/>
                </a:ext>
              </a:extLst>
            </p:cNvPr>
            <p:cNvGrpSpPr/>
            <p:nvPr/>
          </p:nvGrpSpPr>
          <p:grpSpPr>
            <a:xfrm>
              <a:off x="-1192549" y="2576847"/>
              <a:ext cx="455574" cy="954107"/>
              <a:chOff x="-562610" y="2576847"/>
              <a:chExt cx="455574" cy="954107"/>
            </a:xfrm>
          </p:grpSpPr>
          <p:sp>
            <p:nvSpPr>
              <p:cNvPr id="86" name="TextBox 85">
                <a:extLst>
                  <a:ext uri="{FF2B5EF4-FFF2-40B4-BE49-F238E27FC236}">
                    <a16:creationId xmlns:a16="http://schemas.microsoft.com/office/drawing/2014/main" id="{FEF7B590-AA3F-415E-8EEA-087428F84583}"/>
                  </a:ext>
                </a:extLst>
              </p:cNvPr>
              <p:cNvSpPr txBox="1"/>
              <p:nvPr/>
            </p:nvSpPr>
            <p:spPr>
              <a:xfrm>
                <a:off x="-562610" y="2576847"/>
                <a:ext cx="455574" cy="954107"/>
              </a:xfrm>
              <a:prstGeom prst="rect">
                <a:avLst/>
              </a:prstGeom>
              <a:noFill/>
            </p:spPr>
            <p:txBody>
              <a:bodyPr wrap="none" rtlCol="0">
                <a:spAutoFit/>
              </a:bodyPr>
              <a:lstStyle/>
              <a:p>
                <a:pPr algn="ctr"/>
                <a:r>
                  <a:rPr lang="en-GB" sz="2800" b="1" dirty="0">
                    <a:solidFill>
                      <a:srgbClr val="009541"/>
                    </a:solidFill>
                    <a:latin typeface="Kalam" panose="02000000000000000000" pitchFamily="2" charset="0"/>
                    <a:cs typeface="Kalam" panose="02000000000000000000" pitchFamily="2" charset="0"/>
                  </a:rPr>
                  <a:t>4</a:t>
                </a:r>
                <a:br>
                  <a:rPr lang="en-GB" sz="2800" b="1" dirty="0">
                    <a:solidFill>
                      <a:srgbClr val="009541"/>
                    </a:solidFill>
                    <a:latin typeface="Kalam" panose="02000000000000000000" pitchFamily="2" charset="0"/>
                    <a:cs typeface="Kalam" panose="02000000000000000000" pitchFamily="2" charset="0"/>
                  </a:rPr>
                </a:br>
                <a:r>
                  <a:rPr lang="en-GB" sz="2800" b="1" dirty="0">
                    <a:solidFill>
                      <a:srgbClr val="009541"/>
                    </a:solidFill>
                    <a:latin typeface="Kalam" panose="02000000000000000000" pitchFamily="2" charset="0"/>
                    <a:cs typeface="Kalam" panose="02000000000000000000" pitchFamily="2" charset="0"/>
                  </a:rPr>
                  <a:t>10</a:t>
                </a:r>
              </a:p>
            </p:txBody>
          </p:sp>
          <p:cxnSp>
            <p:nvCxnSpPr>
              <p:cNvPr id="87" name="Straight Connector 86">
                <a:extLst>
                  <a:ext uri="{FF2B5EF4-FFF2-40B4-BE49-F238E27FC236}">
                    <a16:creationId xmlns:a16="http://schemas.microsoft.com/office/drawing/2014/main" id="{4AA93688-C8BC-4699-A55E-EA51C60104A2}"/>
                  </a:ext>
                </a:extLst>
              </p:cNvPr>
              <p:cNvCxnSpPr>
                <a:cxnSpLocks/>
              </p:cNvCxnSpPr>
              <p:nvPr/>
            </p:nvCxnSpPr>
            <p:spPr>
              <a:xfrm>
                <a:off x="-438615" y="3053901"/>
                <a:ext cx="232984" cy="0"/>
              </a:xfrm>
              <a:prstGeom prst="line">
                <a:avLst/>
              </a:prstGeom>
              <a:ln w="28575">
                <a:solidFill>
                  <a:srgbClr val="009541"/>
                </a:solidFill>
              </a:ln>
            </p:spPr>
            <p:style>
              <a:lnRef idx="1">
                <a:schemeClr val="dk1"/>
              </a:lnRef>
              <a:fillRef idx="0">
                <a:schemeClr val="dk1"/>
              </a:fillRef>
              <a:effectRef idx="0">
                <a:schemeClr val="dk1"/>
              </a:effectRef>
              <a:fontRef idx="minor">
                <a:schemeClr val="tx1"/>
              </a:fontRef>
            </p:style>
          </p:cxnSp>
        </p:grpSp>
        <p:sp>
          <p:nvSpPr>
            <p:cNvPr id="82" name="TextBox 81">
              <a:extLst>
                <a:ext uri="{FF2B5EF4-FFF2-40B4-BE49-F238E27FC236}">
                  <a16:creationId xmlns:a16="http://schemas.microsoft.com/office/drawing/2014/main" id="{79982D36-896B-48A9-B6E1-5FDC2BB5BB5E}"/>
                </a:ext>
              </a:extLst>
            </p:cNvPr>
            <p:cNvSpPr txBox="1"/>
            <p:nvPr/>
          </p:nvSpPr>
          <p:spPr>
            <a:xfrm>
              <a:off x="-842308" y="2822502"/>
              <a:ext cx="409086" cy="523220"/>
            </a:xfrm>
            <a:prstGeom prst="rect">
              <a:avLst/>
            </a:prstGeom>
            <a:noFill/>
          </p:spPr>
          <p:txBody>
            <a:bodyPr wrap="none" rtlCol="0">
              <a:spAutoFit/>
            </a:bodyPr>
            <a:lstStyle/>
            <a:p>
              <a:pPr algn="ctr"/>
              <a:r>
                <a:rPr lang="en-GB" sz="2800" dirty="0">
                  <a:solidFill>
                    <a:srgbClr val="009541"/>
                  </a:solidFill>
                  <a:latin typeface="Kalam" panose="02000000000000000000" pitchFamily="2" charset="0"/>
                  <a:cs typeface="Kalam" panose="02000000000000000000" pitchFamily="2" charset="0"/>
                </a:rPr>
                <a:t>+</a:t>
              </a:r>
            </a:p>
          </p:txBody>
        </p:sp>
        <p:grpSp>
          <p:nvGrpSpPr>
            <p:cNvPr id="83" name="Group 82">
              <a:extLst>
                <a:ext uri="{FF2B5EF4-FFF2-40B4-BE49-F238E27FC236}">
                  <a16:creationId xmlns:a16="http://schemas.microsoft.com/office/drawing/2014/main" id="{C43D4BF2-E253-4689-ACDE-23289D2BB261}"/>
                </a:ext>
              </a:extLst>
            </p:cNvPr>
            <p:cNvGrpSpPr/>
            <p:nvPr/>
          </p:nvGrpSpPr>
          <p:grpSpPr>
            <a:xfrm>
              <a:off x="-514865" y="2576847"/>
              <a:ext cx="455574" cy="954107"/>
              <a:chOff x="-562610" y="2576847"/>
              <a:chExt cx="455574" cy="954107"/>
            </a:xfrm>
          </p:grpSpPr>
          <p:sp>
            <p:nvSpPr>
              <p:cNvPr id="84" name="TextBox 83">
                <a:extLst>
                  <a:ext uri="{FF2B5EF4-FFF2-40B4-BE49-F238E27FC236}">
                    <a16:creationId xmlns:a16="http://schemas.microsoft.com/office/drawing/2014/main" id="{0F66D6BD-9AE8-48BC-9DDF-AA8A2B7DC7FA}"/>
                  </a:ext>
                </a:extLst>
              </p:cNvPr>
              <p:cNvSpPr txBox="1"/>
              <p:nvPr/>
            </p:nvSpPr>
            <p:spPr>
              <a:xfrm>
                <a:off x="-562610" y="2576847"/>
                <a:ext cx="455574" cy="954107"/>
              </a:xfrm>
              <a:prstGeom prst="rect">
                <a:avLst/>
              </a:prstGeom>
              <a:noFill/>
            </p:spPr>
            <p:txBody>
              <a:bodyPr wrap="none" rtlCol="0">
                <a:spAutoFit/>
              </a:bodyPr>
              <a:lstStyle/>
              <a:p>
                <a:pPr algn="ctr"/>
                <a:r>
                  <a:rPr lang="en-GB" sz="2800" b="1" dirty="0">
                    <a:solidFill>
                      <a:srgbClr val="009541"/>
                    </a:solidFill>
                    <a:latin typeface="Kalam" panose="02000000000000000000" pitchFamily="2" charset="0"/>
                    <a:cs typeface="Kalam" panose="02000000000000000000" pitchFamily="2" charset="0"/>
                  </a:rPr>
                  <a:t>3</a:t>
                </a:r>
                <a:br>
                  <a:rPr lang="en-GB" sz="2800" b="1" dirty="0">
                    <a:solidFill>
                      <a:srgbClr val="009541"/>
                    </a:solidFill>
                    <a:latin typeface="Kalam" panose="02000000000000000000" pitchFamily="2" charset="0"/>
                    <a:cs typeface="Kalam" panose="02000000000000000000" pitchFamily="2" charset="0"/>
                  </a:rPr>
                </a:br>
                <a:r>
                  <a:rPr lang="en-GB" sz="2800" b="1" dirty="0">
                    <a:solidFill>
                      <a:srgbClr val="009541"/>
                    </a:solidFill>
                    <a:latin typeface="Kalam" panose="02000000000000000000" pitchFamily="2" charset="0"/>
                    <a:cs typeface="Kalam" panose="02000000000000000000" pitchFamily="2" charset="0"/>
                  </a:rPr>
                  <a:t>10</a:t>
                </a:r>
              </a:p>
            </p:txBody>
          </p:sp>
          <p:cxnSp>
            <p:nvCxnSpPr>
              <p:cNvPr id="85" name="Straight Connector 84">
                <a:extLst>
                  <a:ext uri="{FF2B5EF4-FFF2-40B4-BE49-F238E27FC236}">
                    <a16:creationId xmlns:a16="http://schemas.microsoft.com/office/drawing/2014/main" id="{0B4DA56C-37D4-408E-8298-B820B2DAC5DA}"/>
                  </a:ext>
                </a:extLst>
              </p:cNvPr>
              <p:cNvCxnSpPr>
                <a:cxnSpLocks/>
              </p:cNvCxnSpPr>
              <p:nvPr/>
            </p:nvCxnSpPr>
            <p:spPr>
              <a:xfrm>
                <a:off x="-438615" y="3053901"/>
                <a:ext cx="232984" cy="0"/>
              </a:xfrm>
              <a:prstGeom prst="line">
                <a:avLst/>
              </a:prstGeom>
              <a:ln w="28575">
                <a:solidFill>
                  <a:srgbClr val="009541"/>
                </a:solidFill>
              </a:ln>
            </p:spPr>
            <p:style>
              <a:lnRef idx="1">
                <a:schemeClr val="dk1"/>
              </a:lnRef>
              <a:fillRef idx="0">
                <a:schemeClr val="dk1"/>
              </a:fillRef>
              <a:effectRef idx="0">
                <a:schemeClr val="dk1"/>
              </a:effectRef>
              <a:fontRef idx="minor">
                <a:schemeClr val="tx1"/>
              </a:fontRef>
            </p:style>
          </p:cxnSp>
        </p:grpSp>
      </p:grpSp>
      <p:grpSp>
        <p:nvGrpSpPr>
          <p:cNvPr id="88" name="Group 87">
            <a:extLst>
              <a:ext uri="{FF2B5EF4-FFF2-40B4-BE49-F238E27FC236}">
                <a16:creationId xmlns:a16="http://schemas.microsoft.com/office/drawing/2014/main" id="{C7140F88-127C-4B34-9C1A-6EC80AAB9F1C}"/>
              </a:ext>
            </a:extLst>
          </p:cNvPr>
          <p:cNvGrpSpPr/>
          <p:nvPr/>
        </p:nvGrpSpPr>
        <p:grpSpPr>
          <a:xfrm>
            <a:off x="3458299" y="2576847"/>
            <a:ext cx="772190" cy="954107"/>
            <a:chOff x="-137990" y="2576847"/>
            <a:chExt cx="772190" cy="954107"/>
          </a:xfrm>
        </p:grpSpPr>
        <p:sp>
          <p:nvSpPr>
            <p:cNvPr id="89" name="TextBox 88">
              <a:extLst>
                <a:ext uri="{FF2B5EF4-FFF2-40B4-BE49-F238E27FC236}">
                  <a16:creationId xmlns:a16="http://schemas.microsoft.com/office/drawing/2014/main" id="{92F9700D-8C1C-4570-8C53-1D3AC28FB14A}"/>
                </a:ext>
              </a:extLst>
            </p:cNvPr>
            <p:cNvSpPr txBox="1"/>
            <p:nvPr/>
          </p:nvSpPr>
          <p:spPr>
            <a:xfrm>
              <a:off x="-137990" y="2822502"/>
              <a:ext cx="409086" cy="523220"/>
            </a:xfrm>
            <a:prstGeom prst="rect">
              <a:avLst/>
            </a:prstGeom>
            <a:noFill/>
          </p:spPr>
          <p:txBody>
            <a:bodyPr wrap="none" rtlCol="0">
              <a:spAutoFit/>
            </a:bodyPr>
            <a:lstStyle/>
            <a:p>
              <a:pPr algn="ctr"/>
              <a:r>
                <a:rPr lang="en-GB" sz="2800" dirty="0">
                  <a:solidFill>
                    <a:srgbClr val="009541"/>
                  </a:solidFill>
                  <a:latin typeface="Kalam" panose="02000000000000000000" pitchFamily="2" charset="0"/>
                  <a:cs typeface="Kalam" panose="02000000000000000000" pitchFamily="2" charset="0"/>
                </a:rPr>
                <a:t>=</a:t>
              </a:r>
            </a:p>
          </p:txBody>
        </p:sp>
        <p:grpSp>
          <p:nvGrpSpPr>
            <p:cNvPr id="90" name="Group 89">
              <a:extLst>
                <a:ext uri="{FF2B5EF4-FFF2-40B4-BE49-F238E27FC236}">
                  <a16:creationId xmlns:a16="http://schemas.microsoft.com/office/drawing/2014/main" id="{5C0BBEFD-385F-43D7-8F3B-266FA0D592F8}"/>
                </a:ext>
              </a:extLst>
            </p:cNvPr>
            <p:cNvGrpSpPr/>
            <p:nvPr/>
          </p:nvGrpSpPr>
          <p:grpSpPr>
            <a:xfrm>
              <a:off x="178626" y="2576847"/>
              <a:ext cx="455574" cy="954107"/>
              <a:chOff x="-562611" y="2576847"/>
              <a:chExt cx="455574" cy="954107"/>
            </a:xfrm>
          </p:grpSpPr>
          <p:sp>
            <p:nvSpPr>
              <p:cNvPr id="91" name="TextBox 90">
                <a:extLst>
                  <a:ext uri="{FF2B5EF4-FFF2-40B4-BE49-F238E27FC236}">
                    <a16:creationId xmlns:a16="http://schemas.microsoft.com/office/drawing/2014/main" id="{E11514F2-4D04-42D8-89E9-97315A485D68}"/>
                  </a:ext>
                </a:extLst>
              </p:cNvPr>
              <p:cNvSpPr txBox="1"/>
              <p:nvPr/>
            </p:nvSpPr>
            <p:spPr>
              <a:xfrm>
                <a:off x="-562611" y="2576847"/>
                <a:ext cx="455574" cy="954107"/>
              </a:xfrm>
              <a:prstGeom prst="rect">
                <a:avLst/>
              </a:prstGeom>
              <a:noFill/>
            </p:spPr>
            <p:txBody>
              <a:bodyPr wrap="none" rtlCol="0">
                <a:spAutoFit/>
              </a:bodyPr>
              <a:lstStyle/>
              <a:p>
                <a:pPr algn="ctr"/>
                <a:r>
                  <a:rPr lang="en-GB" sz="2800" b="1" dirty="0">
                    <a:solidFill>
                      <a:srgbClr val="009541"/>
                    </a:solidFill>
                    <a:latin typeface="Kalam" panose="02000000000000000000" pitchFamily="2" charset="0"/>
                    <a:cs typeface="Kalam" panose="02000000000000000000" pitchFamily="2" charset="0"/>
                  </a:rPr>
                  <a:t>7</a:t>
                </a:r>
                <a:br>
                  <a:rPr lang="en-GB" sz="2800" b="1" dirty="0">
                    <a:solidFill>
                      <a:srgbClr val="009541"/>
                    </a:solidFill>
                    <a:latin typeface="Kalam" panose="02000000000000000000" pitchFamily="2" charset="0"/>
                    <a:cs typeface="Kalam" panose="02000000000000000000" pitchFamily="2" charset="0"/>
                  </a:rPr>
                </a:br>
                <a:r>
                  <a:rPr lang="en-GB" sz="2800" b="1" dirty="0">
                    <a:solidFill>
                      <a:srgbClr val="009541"/>
                    </a:solidFill>
                    <a:latin typeface="Kalam" panose="02000000000000000000" pitchFamily="2" charset="0"/>
                    <a:cs typeface="Kalam" panose="02000000000000000000" pitchFamily="2" charset="0"/>
                  </a:rPr>
                  <a:t>10</a:t>
                </a:r>
              </a:p>
            </p:txBody>
          </p:sp>
          <p:cxnSp>
            <p:nvCxnSpPr>
              <p:cNvPr id="92" name="Straight Connector 91">
                <a:extLst>
                  <a:ext uri="{FF2B5EF4-FFF2-40B4-BE49-F238E27FC236}">
                    <a16:creationId xmlns:a16="http://schemas.microsoft.com/office/drawing/2014/main" id="{08551957-5184-45F4-A5CB-CC725D989719}"/>
                  </a:ext>
                </a:extLst>
              </p:cNvPr>
              <p:cNvCxnSpPr>
                <a:cxnSpLocks/>
              </p:cNvCxnSpPr>
              <p:nvPr/>
            </p:nvCxnSpPr>
            <p:spPr>
              <a:xfrm>
                <a:off x="-438615" y="3053901"/>
                <a:ext cx="232984" cy="0"/>
              </a:xfrm>
              <a:prstGeom prst="line">
                <a:avLst/>
              </a:prstGeom>
              <a:ln w="28575">
                <a:solidFill>
                  <a:srgbClr val="009541"/>
                </a:solidFill>
              </a:ln>
            </p:spPr>
            <p:style>
              <a:lnRef idx="1">
                <a:schemeClr val="dk1"/>
              </a:lnRef>
              <a:fillRef idx="0">
                <a:schemeClr val="dk1"/>
              </a:fillRef>
              <a:effectRef idx="0">
                <a:schemeClr val="dk1"/>
              </a:effectRef>
              <a:fontRef idx="minor">
                <a:schemeClr val="tx1"/>
              </a:fontRef>
            </p:style>
          </p:cxnSp>
        </p:grpSp>
      </p:grpSp>
      <p:grpSp>
        <p:nvGrpSpPr>
          <p:cNvPr id="23" name="Group 22">
            <a:extLst>
              <a:ext uri="{FF2B5EF4-FFF2-40B4-BE49-F238E27FC236}">
                <a16:creationId xmlns:a16="http://schemas.microsoft.com/office/drawing/2014/main" id="{E89716A0-8BC9-44A7-9C52-2DDFDF85F043}"/>
              </a:ext>
            </a:extLst>
          </p:cNvPr>
          <p:cNvGrpSpPr/>
          <p:nvPr/>
        </p:nvGrpSpPr>
        <p:grpSpPr>
          <a:xfrm>
            <a:off x="1007043" y="5110439"/>
            <a:ext cx="779156" cy="707886"/>
            <a:chOff x="-1490169" y="5033505"/>
            <a:chExt cx="779156" cy="707886"/>
          </a:xfrm>
        </p:grpSpPr>
        <p:grpSp>
          <p:nvGrpSpPr>
            <p:cNvPr id="22" name="Group 21">
              <a:extLst>
                <a:ext uri="{FF2B5EF4-FFF2-40B4-BE49-F238E27FC236}">
                  <a16:creationId xmlns:a16="http://schemas.microsoft.com/office/drawing/2014/main" id="{98D5AA5F-B34C-4517-A8EC-B1A646E9C292}"/>
                </a:ext>
              </a:extLst>
            </p:cNvPr>
            <p:cNvGrpSpPr/>
            <p:nvPr/>
          </p:nvGrpSpPr>
          <p:grpSpPr>
            <a:xfrm>
              <a:off x="-1490169" y="5033505"/>
              <a:ext cx="328936" cy="707886"/>
              <a:chOff x="-1103807" y="5033505"/>
              <a:chExt cx="328936" cy="707886"/>
            </a:xfrm>
          </p:grpSpPr>
          <p:sp>
            <p:nvSpPr>
              <p:cNvPr id="94" name="TextBox 93">
                <a:extLst>
                  <a:ext uri="{FF2B5EF4-FFF2-40B4-BE49-F238E27FC236}">
                    <a16:creationId xmlns:a16="http://schemas.microsoft.com/office/drawing/2014/main" id="{4C27C457-7C1D-4050-B597-C4C69213C6A7}"/>
                  </a:ext>
                </a:extLst>
              </p:cNvPr>
              <p:cNvSpPr txBox="1"/>
              <p:nvPr/>
            </p:nvSpPr>
            <p:spPr>
              <a:xfrm>
                <a:off x="-1103807" y="5033505"/>
                <a:ext cx="328936" cy="707886"/>
              </a:xfrm>
              <a:prstGeom prst="rect">
                <a:avLst/>
              </a:prstGeom>
              <a:noFill/>
            </p:spPr>
            <p:txBody>
              <a:bodyPr wrap="none" rtlCol="0">
                <a:spAutoFit/>
              </a:bodyPr>
              <a:lstStyle/>
              <a:p>
                <a:pPr algn="ctr"/>
                <a:r>
                  <a:rPr lang="en-GB" sz="2000" dirty="0">
                    <a:cs typeface="Kalam" panose="02000000000000000000" pitchFamily="2" charset="0"/>
                  </a:rPr>
                  <a:t>3</a:t>
                </a:r>
                <a:br>
                  <a:rPr lang="en-GB" sz="2000" dirty="0">
                    <a:cs typeface="Kalam" panose="02000000000000000000" pitchFamily="2" charset="0"/>
                  </a:rPr>
                </a:br>
                <a:r>
                  <a:rPr lang="en-GB" sz="2000" dirty="0">
                    <a:cs typeface="Kalam" panose="02000000000000000000" pitchFamily="2" charset="0"/>
                  </a:rPr>
                  <a:t>4</a:t>
                </a:r>
              </a:p>
            </p:txBody>
          </p:sp>
          <p:cxnSp>
            <p:nvCxnSpPr>
              <p:cNvPr id="95" name="Straight Connector 94">
                <a:extLst>
                  <a:ext uri="{FF2B5EF4-FFF2-40B4-BE49-F238E27FC236}">
                    <a16:creationId xmlns:a16="http://schemas.microsoft.com/office/drawing/2014/main" id="{3A3CD965-B22F-43FC-B82B-0E4076B98A4D}"/>
                  </a:ext>
                </a:extLst>
              </p:cNvPr>
              <p:cNvCxnSpPr>
                <a:cxnSpLocks/>
              </p:cNvCxnSpPr>
              <p:nvPr/>
            </p:nvCxnSpPr>
            <p:spPr>
              <a:xfrm>
                <a:off x="-1015405" y="5387448"/>
                <a:ext cx="148750" cy="0"/>
              </a:xfrm>
              <a:prstGeom prst="line">
                <a:avLst/>
              </a:prstGeom>
              <a:ln w="19050"/>
            </p:spPr>
            <p:style>
              <a:lnRef idx="1">
                <a:schemeClr val="dk1"/>
              </a:lnRef>
              <a:fillRef idx="0">
                <a:schemeClr val="dk1"/>
              </a:fillRef>
              <a:effectRef idx="0">
                <a:schemeClr val="dk1"/>
              </a:effectRef>
              <a:fontRef idx="minor">
                <a:schemeClr val="tx1"/>
              </a:fontRef>
            </p:style>
          </p:cxnSp>
        </p:grpSp>
        <p:grpSp>
          <p:nvGrpSpPr>
            <p:cNvPr id="21" name="Group 20">
              <a:extLst>
                <a:ext uri="{FF2B5EF4-FFF2-40B4-BE49-F238E27FC236}">
                  <a16:creationId xmlns:a16="http://schemas.microsoft.com/office/drawing/2014/main" id="{1157B828-1B51-4298-B802-A0DDB2BADD3F}"/>
                </a:ext>
              </a:extLst>
            </p:cNvPr>
            <p:cNvGrpSpPr/>
            <p:nvPr/>
          </p:nvGrpSpPr>
          <p:grpSpPr>
            <a:xfrm>
              <a:off x="-1043155" y="5033505"/>
              <a:ext cx="332142" cy="707886"/>
              <a:chOff x="-562142" y="5033505"/>
              <a:chExt cx="332142" cy="707886"/>
            </a:xfrm>
          </p:grpSpPr>
          <p:sp>
            <p:nvSpPr>
              <p:cNvPr id="99" name="TextBox 98">
                <a:extLst>
                  <a:ext uri="{FF2B5EF4-FFF2-40B4-BE49-F238E27FC236}">
                    <a16:creationId xmlns:a16="http://schemas.microsoft.com/office/drawing/2014/main" id="{2C5AD418-AD67-46B4-81A1-5D110B1159CD}"/>
                  </a:ext>
                </a:extLst>
              </p:cNvPr>
              <p:cNvSpPr txBox="1"/>
              <p:nvPr/>
            </p:nvSpPr>
            <p:spPr>
              <a:xfrm>
                <a:off x="-562142" y="5033505"/>
                <a:ext cx="332142" cy="707886"/>
              </a:xfrm>
              <a:prstGeom prst="rect">
                <a:avLst/>
              </a:prstGeom>
              <a:noFill/>
            </p:spPr>
            <p:txBody>
              <a:bodyPr wrap="none" rtlCol="0">
                <a:spAutoFit/>
              </a:bodyPr>
              <a:lstStyle/>
              <a:p>
                <a:pPr algn="ctr"/>
                <a:r>
                  <a:rPr lang="en-GB" sz="2000" dirty="0">
                    <a:cs typeface="Kalam" panose="02000000000000000000" pitchFamily="2" charset="0"/>
                  </a:rPr>
                  <a:t>1</a:t>
                </a:r>
                <a:br>
                  <a:rPr lang="en-GB" sz="2000" dirty="0">
                    <a:cs typeface="Kalam" panose="02000000000000000000" pitchFamily="2" charset="0"/>
                  </a:rPr>
                </a:br>
                <a:r>
                  <a:rPr lang="en-GB" sz="2000" dirty="0">
                    <a:cs typeface="Kalam" panose="02000000000000000000" pitchFamily="2" charset="0"/>
                  </a:rPr>
                  <a:t>8</a:t>
                </a:r>
              </a:p>
            </p:txBody>
          </p:sp>
          <p:cxnSp>
            <p:nvCxnSpPr>
              <p:cNvPr id="100" name="Straight Connector 99">
                <a:extLst>
                  <a:ext uri="{FF2B5EF4-FFF2-40B4-BE49-F238E27FC236}">
                    <a16:creationId xmlns:a16="http://schemas.microsoft.com/office/drawing/2014/main" id="{0AD944A0-EC20-42A2-98C6-1F79B41D7179}"/>
                  </a:ext>
                </a:extLst>
              </p:cNvPr>
              <p:cNvCxnSpPr>
                <a:cxnSpLocks/>
              </p:cNvCxnSpPr>
              <p:nvPr/>
            </p:nvCxnSpPr>
            <p:spPr>
              <a:xfrm>
                <a:off x="-466527" y="5387448"/>
                <a:ext cx="145428"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101" name="TextBox 100">
              <a:extLst>
                <a:ext uri="{FF2B5EF4-FFF2-40B4-BE49-F238E27FC236}">
                  <a16:creationId xmlns:a16="http://schemas.microsoft.com/office/drawing/2014/main" id="{C7BCCA0C-0103-4AF1-9EC7-86F2345AE12B}"/>
                </a:ext>
              </a:extLst>
            </p:cNvPr>
            <p:cNvSpPr txBox="1"/>
            <p:nvPr/>
          </p:nvSpPr>
          <p:spPr>
            <a:xfrm>
              <a:off x="-1274630" y="5187393"/>
              <a:ext cx="335348" cy="400110"/>
            </a:xfrm>
            <a:prstGeom prst="rect">
              <a:avLst/>
            </a:prstGeom>
            <a:noFill/>
          </p:spPr>
          <p:txBody>
            <a:bodyPr wrap="none" rtlCol="0">
              <a:spAutoFit/>
            </a:bodyPr>
            <a:lstStyle/>
            <a:p>
              <a:pPr algn="ctr"/>
              <a:r>
                <a:rPr lang="en-GB" sz="2000" dirty="0">
                  <a:cs typeface="Kalam" panose="02000000000000000000" pitchFamily="2" charset="0"/>
                </a:rPr>
                <a:t>+</a:t>
              </a:r>
            </a:p>
          </p:txBody>
        </p:sp>
      </p:grpSp>
      <p:grpSp>
        <p:nvGrpSpPr>
          <p:cNvPr id="24" name="Group 23">
            <a:extLst>
              <a:ext uri="{FF2B5EF4-FFF2-40B4-BE49-F238E27FC236}">
                <a16:creationId xmlns:a16="http://schemas.microsoft.com/office/drawing/2014/main" id="{B18E5531-BDCD-4574-AE6A-8247AD7BA17E}"/>
              </a:ext>
            </a:extLst>
          </p:cNvPr>
          <p:cNvGrpSpPr/>
          <p:nvPr/>
        </p:nvGrpSpPr>
        <p:grpSpPr>
          <a:xfrm>
            <a:off x="1679553" y="5110439"/>
            <a:ext cx="583679" cy="707886"/>
            <a:chOff x="-679629" y="5033505"/>
            <a:chExt cx="583679" cy="707886"/>
          </a:xfrm>
        </p:grpSpPr>
        <p:sp>
          <p:nvSpPr>
            <p:cNvPr id="102" name="TextBox 101">
              <a:extLst>
                <a:ext uri="{FF2B5EF4-FFF2-40B4-BE49-F238E27FC236}">
                  <a16:creationId xmlns:a16="http://schemas.microsoft.com/office/drawing/2014/main" id="{1DDAE8EA-83A9-4FC5-A816-E7A37EFE15B6}"/>
                </a:ext>
              </a:extLst>
            </p:cNvPr>
            <p:cNvSpPr txBox="1"/>
            <p:nvPr/>
          </p:nvSpPr>
          <p:spPr>
            <a:xfrm>
              <a:off x="-679629" y="5187393"/>
              <a:ext cx="335348" cy="400110"/>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a:t>
              </a:r>
            </a:p>
          </p:txBody>
        </p:sp>
        <p:grpSp>
          <p:nvGrpSpPr>
            <p:cNvPr id="104" name="Group 103">
              <a:extLst>
                <a:ext uri="{FF2B5EF4-FFF2-40B4-BE49-F238E27FC236}">
                  <a16:creationId xmlns:a16="http://schemas.microsoft.com/office/drawing/2014/main" id="{2CE93C6B-B9D9-4F2F-B0BB-C7A1945B16C6}"/>
                </a:ext>
              </a:extLst>
            </p:cNvPr>
            <p:cNvGrpSpPr/>
            <p:nvPr/>
          </p:nvGrpSpPr>
          <p:grpSpPr>
            <a:xfrm>
              <a:off x="-428092" y="5033505"/>
              <a:ext cx="332142" cy="707886"/>
              <a:chOff x="-471656" y="5033505"/>
              <a:chExt cx="332142" cy="707886"/>
            </a:xfrm>
          </p:grpSpPr>
          <p:sp>
            <p:nvSpPr>
              <p:cNvPr id="105" name="TextBox 104">
                <a:extLst>
                  <a:ext uri="{FF2B5EF4-FFF2-40B4-BE49-F238E27FC236}">
                    <a16:creationId xmlns:a16="http://schemas.microsoft.com/office/drawing/2014/main" id="{EC2616C7-5F94-4BD8-BB40-A5C9117E7526}"/>
                  </a:ext>
                </a:extLst>
              </p:cNvPr>
              <p:cNvSpPr txBox="1"/>
              <p:nvPr/>
            </p:nvSpPr>
            <p:spPr>
              <a:xfrm>
                <a:off x="-471656" y="5033505"/>
                <a:ext cx="332142" cy="707886"/>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7</a:t>
                </a:r>
                <a:br>
                  <a:rPr lang="en-GB" sz="2000" b="1" dirty="0">
                    <a:solidFill>
                      <a:srgbClr val="009541"/>
                    </a:solidFill>
                    <a:cs typeface="Kalam" panose="02000000000000000000" pitchFamily="2" charset="0"/>
                  </a:rPr>
                </a:br>
                <a:r>
                  <a:rPr lang="en-GB" sz="2000" b="1" dirty="0">
                    <a:solidFill>
                      <a:srgbClr val="009541"/>
                    </a:solidFill>
                    <a:cs typeface="Kalam" panose="02000000000000000000" pitchFamily="2" charset="0"/>
                  </a:rPr>
                  <a:t>8</a:t>
                </a:r>
              </a:p>
            </p:txBody>
          </p:sp>
          <p:cxnSp>
            <p:nvCxnSpPr>
              <p:cNvPr id="106" name="Straight Connector 105">
                <a:extLst>
                  <a:ext uri="{FF2B5EF4-FFF2-40B4-BE49-F238E27FC236}">
                    <a16:creationId xmlns:a16="http://schemas.microsoft.com/office/drawing/2014/main" id="{761451CE-9718-49A3-82BC-F55C77743806}"/>
                  </a:ext>
                </a:extLst>
              </p:cNvPr>
              <p:cNvCxnSpPr>
                <a:cxnSpLocks/>
              </p:cNvCxnSpPr>
              <p:nvPr/>
            </p:nvCxnSpPr>
            <p:spPr>
              <a:xfrm>
                <a:off x="-380798" y="5387448"/>
                <a:ext cx="154518"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grpSp>
      </p:grpSp>
      <p:grpSp>
        <p:nvGrpSpPr>
          <p:cNvPr id="107" name="Group 106">
            <a:extLst>
              <a:ext uri="{FF2B5EF4-FFF2-40B4-BE49-F238E27FC236}">
                <a16:creationId xmlns:a16="http://schemas.microsoft.com/office/drawing/2014/main" id="{ED473274-84E2-4B24-B19A-F59541C10C74}"/>
              </a:ext>
            </a:extLst>
          </p:cNvPr>
          <p:cNvGrpSpPr/>
          <p:nvPr/>
        </p:nvGrpSpPr>
        <p:grpSpPr>
          <a:xfrm>
            <a:off x="2693494" y="5110439"/>
            <a:ext cx="878073" cy="707886"/>
            <a:chOff x="-1443296" y="5033505"/>
            <a:chExt cx="878073" cy="707886"/>
          </a:xfrm>
        </p:grpSpPr>
        <p:grpSp>
          <p:nvGrpSpPr>
            <p:cNvPr id="108" name="Group 107">
              <a:extLst>
                <a:ext uri="{FF2B5EF4-FFF2-40B4-BE49-F238E27FC236}">
                  <a16:creationId xmlns:a16="http://schemas.microsoft.com/office/drawing/2014/main" id="{18887C87-37E5-493A-AA87-37996A9F59F0}"/>
                </a:ext>
              </a:extLst>
            </p:cNvPr>
            <p:cNvGrpSpPr/>
            <p:nvPr/>
          </p:nvGrpSpPr>
          <p:grpSpPr>
            <a:xfrm>
              <a:off x="-1443296" y="5033505"/>
              <a:ext cx="320922" cy="707886"/>
              <a:chOff x="-1056934" y="5033505"/>
              <a:chExt cx="320922" cy="707886"/>
            </a:xfrm>
          </p:grpSpPr>
          <p:sp>
            <p:nvSpPr>
              <p:cNvPr id="113" name="TextBox 112">
                <a:extLst>
                  <a:ext uri="{FF2B5EF4-FFF2-40B4-BE49-F238E27FC236}">
                    <a16:creationId xmlns:a16="http://schemas.microsoft.com/office/drawing/2014/main" id="{EEAE1A99-3E36-49C5-960D-E1FBEEAD664E}"/>
                  </a:ext>
                </a:extLst>
              </p:cNvPr>
              <p:cNvSpPr txBox="1"/>
              <p:nvPr/>
            </p:nvSpPr>
            <p:spPr>
              <a:xfrm>
                <a:off x="-1056934" y="5033505"/>
                <a:ext cx="320922" cy="707886"/>
              </a:xfrm>
              <a:prstGeom prst="rect">
                <a:avLst/>
              </a:prstGeom>
              <a:noFill/>
            </p:spPr>
            <p:txBody>
              <a:bodyPr wrap="none" rtlCol="0">
                <a:spAutoFit/>
              </a:bodyPr>
              <a:lstStyle/>
              <a:p>
                <a:pPr algn="ctr"/>
                <a:r>
                  <a:rPr lang="en-GB" sz="2000" dirty="0">
                    <a:cs typeface="Kalam" panose="02000000000000000000" pitchFamily="2" charset="0"/>
                  </a:rPr>
                  <a:t>3</a:t>
                </a:r>
                <a:br>
                  <a:rPr lang="en-GB" sz="2000" dirty="0">
                    <a:cs typeface="Kalam" panose="02000000000000000000" pitchFamily="2" charset="0"/>
                  </a:rPr>
                </a:br>
                <a:r>
                  <a:rPr lang="en-GB" sz="2000" dirty="0">
                    <a:cs typeface="Kalam" panose="02000000000000000000" pitchFamily="2" charset="0"/>
                  </a:rPr>
                  <a:t>5</a:t>
                </a:r>
              </a:p>
            </p:txBody>
          </p:sp>
          <p:cxnSp>
            <p:nvCxnSpPr>
              <p:cNvPr id="114" name="Straight Connector 113">
                <a:extLst>
                  <a:ext uri="{FF2B5EF4-FFF2-40B4-BE49-F238E27FC236}">
                    <a16:creationId xmlns:a16="http://schemas.microsoft.com/office/drawing/2014/main" id="{C9C8CD2D-24E3-4D40-9B55-E70A65B3D1EE}"/>
                  </a:ext>
                </a:extLst>
              </p:cNvPr>
              <p:cNvCxnSpPr>
                <a:cxnSpLocks/>
              </p:cNvCxnSpPr>
              <p:nvPr/>
            </p:nvCxnSpPr>
            <p:spPr>
              <a:xfrm>
                <a:off x="-971689" y="5387448"/>
                <a:ext cx="145440" cy="0"/>
              </a:xfrm>
              <a:prstGeom prst="line">
                <a:avLst/>
              </a:prstGeom>
              <a:ln w="19050"/>
            </p:spPr>
            <p:style>
              <a:lnRef idx="1">
                <a:schemeClr val="dk1"/>
              </a:lnRef>
              <a:fillRef idx="0">
                <a:schemeClr val="dk1"/>
              </a:fillRef>
              <a:effectRef idx="0">
                <a:schemeClr val="dk1"/>
              </a:effectRef>
              <a:fontRef idx="minor">
                <a:schemeClr val="tx1"/>
              </a:fontRef>
            </p:style>
          </p:cxnSp>
        </p:grpSp>
        <p:grpSp>
          <p:nvGrpSpPr>
            <p:cNvPr id="109" name="Group 108">
              <a:extLst>
                <a:ext uri="{FF2B5EF4-FFF2-40B4-BE49-F238E27FC236}">
                  <a16:creationId xmlns:a16="http://schemas.microsoft.com/office/drawing/2014/main" id="{29C67BDA-838B-49A5-8D96-AFA346AB616E}"/>
                </a:ext>
              </a:extLst>
            </p:cNvPr>
            <p:cNvGrpSpPr/>
            <p:nvPr/>
          </p:nvGrpSpPr>
          <p:grpSpPr>
            <a:xfrm>
              <a:off x="-1007973" y="5033505"/>
              <a:ext cx="442750" cy="707886"/>
              <a:chOff x="-526960" y="5033505"/>
              <a:chExt cx="442750" cy="707886"/>
            </a:xfrm>
          </p:grpSpPr>
          <p:sp>
            <p:nvSpPr>
              <p:cNvPr id="111" name="TextBox 110">
                <a:extLst>
                  <a:ext uri="{FF2B5EF4-FFF2-40B4-BE49-F238E27FC236}">
                    <a16:creationId xmlns:a16="http://schemas.microsoft.com/office/drawing/2014/main" id="{184EFC52-AEE3-460D-A8CD-EF3DF789A9E0}"/>
                  </a:ext>
                </a:extLst>
              </p:cNvPr>
              <p:cNvSpPr txBox="1"/>
              <p:nvPr/>
            </p:nvSpPr>
            <p:spPr>
              <a:xfrm>
                <a:off x="-526960" y="5033505"/>
                <a:ext cx="442750" cy="707886"/>
              </a:xfrm>
              <a:prstGeom prst="rect">
                <a:avLst/>
              </a:prstGeom>
              <a:noFill/>
            </p:spPr>
            <p:txBody>
              <a:bodyPr wrap="none" rtlCol="0">
                <a:spAutoFit/>
              </a:bodyPr>
              <a:lstStyle/>
              <a:p>
                <a:pPr algn="ctr"/>
                <a:r>
                  <a:rPr lang="en-GB" sz="2000" dirty="0">
                    <a:cs typeface="Kalam" panose="02000000000000000000" pitchFamily="2" charset="0"/>
                  </a:rPr>
                  <a:t>3</a:t>
                </a:r>
                <a:br>
                  <a:rPr lang="en-GB" sz="2000" dirty="0">
                    <a:cs typeface="Kalam" panose="02000000000000000000" pitchFamily="2" charset="0"/>
                  </a:rPr>
                </a:br>
                <a:r>
                  <a:rPr lang="en-GB" sz="2000" dirty="0">
                    <a:cs typeface="Kalam" panose="02000000000000000000" pitchFamily="2" charset="0"/>
                  </a:rPr>
                  <a:t>10</a:t>
                </a:r>
              </a:p>
            </p:txBody>
          </p:sp>
          <p:cxnSp>
            <p:nvCxnSpPr>
              <p:cNvPr id="112" name="Straight Connector 111">
                <a:extLst>
                  <a:ext uri="{FF2B5EF4-FFF2-40B4-BE49-F238E27FC236}">
                    <a16:creationId xmlns:a16="http://schemas.microsoft.com/office/drawing/2014/main" id="{0543E404-1A24-4B1E-8374-7DDC32F6B56F}"/>
                  </a:ext>
                </a:extLst>
              </p:cNvPr>
              <p:cNvCxnSpPr>
                <a:cxnSpLocks/>
              </p:cNvCxnSpPr>
              <p:nvPr/>
            </p:nvCxnSpPr>
            <p:spPr>
              <a:xfrm>
                <a:off x="-451443" y="5389829"/>
                <a:ext cx="287421"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110" name="TextBox 109">
              <a:extLst>
                <a:ext uri="{FF2B5EF4-FFF2-40B4-BE49-F238E27FC236}">
                  <a16:creationId xmlns:a16="http://schemas.microsoft.com/office/drawing/2014/main" id="{B64D8C9C-F71F-4684-ADDA-1AE5656B9C9D}"/>
                </a:ext>
              </a:extLst>
            </p:cNvPr>
            <p:cNvSpPr txBox="1"/>
            <p:nvPr/>
          </p:nvSpPr>
          <p:spPr>
            <a:xfrm>
              <a:off x="-1239842" y="5187393"/>
              <a:ext cx="335348" cy="400110"/>
            </a:xfrm>
            <a:prstGeom prst="rect">
              <a:avLst/>
            </a:prstGeom>
            <a:noFill/>
          </p:spPr>
          <p:txBody>
            <a:bodyPr wrap="none" rtlCol="0">
              <a:spAutoFit/>
            </a:bodyPr>
            <a:lstStyle/>
            <a:p>
              <a:pPr algn="ctr"/>
              <a:r>
                <a:rPr lang="en-GB" sz="2000" dirty="0">
                  <a:cs typeface="Kalam" panose="02000000000000000000" pitchFamily="2" charset="0"/>
                </a:rPr>
                <a:t>+</a:t>
              </a:r>
            </a:p>
          </p:txBody>
        </p:sp>
      </p:grpSp>
      <p:grpSp>
        <p:nvGrpSpPr>
          <p:cNvPr id="115" name="Group 114">
            <a:extLst>
              <a:ext uri="{FF2B5EF4-FFF2-40B4-BE49-F238E27FC236}">
                <a16:creationId xmlns:a16="http://schemas.microsoft.com/office/drawing/2014/main" id="{7CF92AB8-D2F3-47F2-9697-B877109C0B8D}"/>
              </a:ext>
            </a:extLst>
          </p:cNvPr>
          <p:cNvGrpSpPr/>
          <p:nvPr/>
        </p:nvGrpSpPr>
        <p:grpSpPr>
          <a:xfrm>
            <a:off x="3475416" y="5110439"/>
            <a:ext cx="680310" cy="707886"/>
            <a:chOff x="-682010" y="5033505"/>
            <a:chExt cx="680310" cy="707886"/>
          </a:xfrm>
        </p:grpSpPr>
        <p:sp>
          <p:nvSpPr>
            <p:cNvPr id="116" name="TextBox 115">
              <a:extLst>
                <a:ext uri="{FF2B5EF4-FFF2-40B4-BE49-F238E27FC236}">
                  <a16:creationId xmlns:a16="http://schemas.microsoft.com/office/drawing/2014/main" id="{93AB49A0-064E-43C7-9947-37E68F304FD4}"/>
                </a:ext>
              </a:extLst>
            </p:cNvPr>
            <p:cNvSpPr txBox="1"/>
            <p:nvPr/>
          </p:nvSpPr>
          <p:spPr>
            <a:xfrm>
              <a:off x="-682010" y="5187393"/>
              <a:ext cx="335348" cy="400110"/>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a:t>
              </a:r>
            </a:p>
          </p:txBody>
        </p:sp>
        <p:grpSp>
          <p:nvGrpSpPr>
            <p:cNvPr id="117" name="Group 116">
              <a:extLst>
                <a:ext uri="{FF2B5EF4-FFF2-40B4-BE49-F238E27FC236}">
                  <a16:creationId xmlns:a16="http://schemas.microsoft.com/office/drawing/2014/main" id="{2B83B6E4-2E45-4B2A-921C-E98AB9D06E19}"/>
                </a:ext>
              </a:extLst>
            </p:cNvPr>
            <p:cNvGrpSpPr/>
            <p:nvPr/>
          </p:nvGrpSpPr>
          <p:grpSpPr>
            <a:xfrm>
              <a:off x="-455670" y="5033505"/>
              <a:ext cx="453970" cy="707886"/>
              <a:chOff x="-499234" y="5033505"/>
              <a:chExt cx="453970" cy="707886"/>
            </a:xfrm>
          </p:grpSpPr>
          <p:sp>
            <p:nvSpPr>
              <p:cNvPr id="118" name="TextBox 117">
                <a:extLst>
                  <a:ext uri="{FF2B5EF4-FFF2-40B4-BE49-F238E27FC236}">
                    <a16:creationId xmlns:a16="http://schemas.microsoft.com/office/drawing/2014/main" id="{157B0CB0-2D3E-44F0-AA50-2096732306AE}"/>
                  </a:ext>
                </a:extLst>
              </p:cNvPr>
              <p:cNvSpPr txBox="1"/>
              <p:nvPr/>
            </p:nvSpPr>
            <p:spPr>
              <a:xfrm>
                <a:off x="-499234" y="5033505"/>
                <a:ext cx="453970" cy="707886"/>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9</a:t>
                </a:r>
                <a:br>
                  <a:rPr lang="en-GB" sz="2000" b="1" dirty="0">
                    <a:solidFill>
                      <a:srgbClr val="009541"/>
                    </a:solidFill>
                    <a:cs typeface="Kalam" panose="02000000000000000000" pitchFamily="2" charset="0"/>
                  </a:rPr>
                </a:br>
                <a:r>
                  <a:rPr lang="en-GB" sz="2000" b="1" dirty="0">
                    <a:solidFill>
                      <a:srgbClr val="009541"/>
                    </a:solidFill>
                    <a:cs typeface="Kalam" panose="02000000000000000000" pitchFamily="2" charset="0"/>
                  </a:rPr>
                  <a:t>10</a:t>
                </a:r>
              </a:p>
            </p:txBody>
          </p:sp>
          <p:cxnSp>
            <p:nvCxnSpPr>
              <p:cNvPr id="119" name="Straight Connector 118">
                <a:extLst>
                  <a:ext uri="{FF2B5EF4-FFF2-40B4-BE49-F238E27FC236}">
                    <a16:creationId xmlns:a16="http://schemas.microsoft.com/office/drawing/2014/main" id="{42B0676E-65D1-48F7-A6C0-882D18F6A8AE}"/>
                  </a:ext>
                </a:extLst>
              </p:cNvPr>
              <p:cNvCxnSpPr>
                <a:cxnSpLocks/>
              </p:cNvCxnSpPr>
              <p:nvPr/>
            </p:nvCxnSpPr>
            <p:spPr>
              <a:xfrm>
                <a:off x="-406363" y="5387448"/>
                <a:ext cx="268229"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grpSp>
      </p:grpSp>
      <p:grpSp>
        <p:nvGrpSpPr>
          <p:cNvPr id="120" name="Group 119">
            <a:extLst>
              <a:ext uri="{FF2B5EF4-FFF2-40B4-BE49-F238E27FC236}">
                <a16:creationId xmlns:a16="http://schemas.microsoft.com/office/drawing/2014/main" id="{02AD69F0-DCBB-4C00-B8D9-29BAE068213C}"/>
              </a:ext>
            </a:extLst>
          </p:cNvPr>
          <p:cNvGrpSpPr/>
          <p:nvPr/>
        </p:nvGrpSpPr>
        <p:grpSpPr>
          <a:xfrm>
            <a:off x="4548082" y="5110439"/>
            <a:ext cx="791155" cy="707886"/>
            <a:chOff x="-1482956" y="5033505"/>
            <a:chExt cx="791155" cy="707886"/>
          </a:xfrm>
        </p:grpSpPr>
        <p:grpSp>
          <p:nvGrpSpPr>
            <p:cNvPr id="121" name="Group 120">
              <a:extLst>
                <a:ext uri="{FF2B5EF4-FFF2-40B4-BE49-F238E27FC236}">
                  <a16:creationId xmlns:a16="http://schemas.microsoft.com/office/drawing/2014/main" id="{C4473E39-FDD2-4C44-8348-1BD1AB6B5EEB}"/>
                </a:ext>
              </a:extLst>
            </p:cNvPr>
            <p:cNvGrpSpPr/>
            <p:nvPr/>
          </p:nvGrpSpPr>
          <p:grpSpPr>
            <a:xfrm>
              <a:off x="-1482956" y="5033505"/>
              <a:ext cx="314510" cy="707886"/>
              <a:chOff x="-1096594" y="5033505"/>
              <a:chExt cx="314510" cy="707886"/>
            </a:xfrm>
          </p:grpSpPr>
          <p:sp>
            <p:nvSpPr>
              <p:cNvPr id="126" name="TextBox 125">
                <a:extLst>
                  <a:ext uri="{FF2B5EF4-FFF2-40B4-BE49-F238E27FC236}">
                    <a16:creationId xmlns:a16="http://schemas.microsoft.com/office/drawing/2014/main" id="{63B08F5B-E999-4B95-8945-76A26939DDCB}"/>
                  </a:ext>
                </a:extLst>
              </p:cNvPr>
              <p:cNvSpPr txBox="1"/>
              <p:nvPr/>
            </p:nvSpPr>
            <p:spPr>
              <a:xfrm>
                <a:off x="-1096594" y="5033505"/>
                <a:ext cx="314510" cy="707886"/>
              </a:xfrm>
              <a:prstGeom prst="rect">
                <a:avLst/>
              </a:prstGeom>
              <a:noFill/>
            </p:spPr>
            <p:txBody>
              <a:bodyPr wrap="none" rtlCol="0">
                <a:spAutoFit/>
              </a:bodyPr>
              <a:lstStyle/>
              <a:p>
                <a:pPr algn="ctr"/>
                <a:r>
                  <a:rPr lang="en-GB" sz="2000" dirty="0">
                    <a:cs typeface="Kalam" panose="02000000000000000000" pitchFamily="2" charset="0"/>
                  </a:rPr>
                  <a:t>1</a:t>
                </a:r>
                <a:br>
                  <a:rPr lang="en-GB" sz="2000" dirty="0">
                    <a:cs typeface="Kalam" panose="02000000000000000000" pitchFamily="2" charset="0"/>
                  </a:rPr>
                </a:br>
                <a:r>
                  <a:rPr lang="en-GB" sz="2000" dirty="0">
                    <a:cs typeface="Kalam" panose="02000000000000000000" pitchFamily="2" charset="0"/>
                  </a:rPr>
                  <a:t>3</a:t>
                </a:r>
              </a:p>
            </p:txBody>
          </p:sp>
          <p:cxnSp>
            <p:nvCxnSpPr>
              <p:cNvPr id="127" name="Straight Connector 126">
                <a:extLst>
                  <a:ext uri="{FF2B5EF4-FFF2-40B4-BE49-F238E27FC236}">
                    <a16:creationId xmlns:a16="http://schemas.microsoft.com/office/drawing/2014/main" id="{885BDDD3-EA51-4C23-95E9-155096299D73}"/>
                  </a:ext>
                </a:extLst>
              </p:cNvPr>
              <p:cNvCxnSpPr>
                <a:cxnSpLocks/>
              </p:cNvCxnSpPr>
              <p:nvPr/>
            </p:nvCxnSpPr>
            <p:spPr>
              <a:xfrm>
                <a:off x="-1010305" y="5396157"/>
                <a:ext cx="135697" cy="0"/>
              </a:xfrm>
              <a:prstGeom prst="line">
                <a:avLst/>
              </a:prstGeom>
              <a:ln w="19050"/>
            </p:spPr>
            <p:style>
              <a:lnRef idx="1">
                <a:schemeClr val="dk1"/>
              </a:lnRef>
              <a:fillRef idx="0">
                <a:schemeClr val="dk1"/>
              </a:fillRef>
              <a:effectRef idx="0">
                <a:schemeClr val="dk1"/>
              </a:effectRef>
              <a:fontRef idx="minor">
                <a:schemeClr val="tx1"/>
              </a:fontRef>
            </p:style>
          </p:cxnSp>
        </p:grpSp>
        <p:grpSp>
          <p:nvGrpSpPr>
            <p:cNvPr id="122" name="Group 121">
              <a:extLst>
                <a:ext uri="{FF2B5EF4-FFF2-40B4-BE49-F238E27FC236}">
                  <a16:creationId xmlns:a16="http://schemas.microsoft.com/office/drawing/2014/main" id="{BACAB4BC-9503-4D02-AF92-B67AA868EC17}"/>
                </a:ext>
              </a:extLst>
            </p:cNvPr>
            <p:cNvGrpSpPr/>
            <p:nvPr/>
          </p:nvGrpSpPr>
          <p:grpSpPr>
            <a:xfrm>
              <a:off x="-1020737" y="5033505"/>
              <a:ext cx="328936" cy="707886"/>
              <a:chOff x="-539724" y="5033505"/>
              <a:chExt cx="328936" cy="707886"/>
            </a:xfrm>
          </p:grpSpPr>
          <p:sp>
            <p:nvSpPr>
              <p:cNvPr id="124" name="TextBox 123">
                <a:extLst>
                  <a:ext uri="{FF2B5EF4-FFF2-40B4-BE49-F238E27FC236}">
                    <a16:creationId xmlns:a16="http://schemas.microsoft.com/office/drawing/2014/main" id="{F5358B5B-83BF-4D32-B5FA-26BE70BFE890}"/>
                  </a:ext>
                </a:extLst>
              </p:cNvPr>
              <p:cNvSpPr txBox="1"/>
              <p:nvPr/>
            </p:nvSpPr>
            <p:spPr>
              <a:xfrm>
                <a:off x="-539724" y="5033505"/>
                <a:ext cx="328936" cy="707886"/>
              </a:xfrm>
              <a:prstGeom prst="rect">
                <a:avLst/>
              </a:prstGeom>
              <a:noFill/>
            </p:spPr>
            <p:txBody>
              <a:bodyPr wrap="none" rtlCol="0">
                <a:spAutoFit/>
              </a:bodyPr>
              <a:lstStyle/>
              <a:p>
                <a:pPr algn="ctr"/>
                <a:r>
                  <a:rPr lang="en-GB" sz="2000" dirty="0">
                    <a:cs typeface="Kalam" panose="02000000000000000000" pitchFamily="2" charset="0"/>
                  </a:rPr>
                  <a:t>4</a:t>
                </a:r>
                <a:br>
                  <a:rPr lang="en-GB" sz="2000" dirty="0">
                    <a:cs typeface="Kalam" panose="02000000000000000000" pitchFamily="2" charset="0"/>
                  </a:rPr>
                </a:br>
                <a:r>
                  <a:rPr lang="en-GB" sz="2000" dirty="0">
                    <a:cs typeface="Kalam" panose="02000000000000000000" pitchFamily="2" charset="0"/>
                  </a:rPr>
                  <a:t>9</a:t>
                </a:r>
              </a:p>
            </p:txBody>
          </p:sp>
          <p:cxnSp>
            <p:nvCxnSpPr>
              <p:cNvPr id="125" name="Straight Connector 124">
                <a:extLst>
                  <a:ext uri="{FF2B5EF4-FFF2-40B4-BE49-F238E27FC236}">
                    <a16:creationId xmlns:a16="http://schemas.microsoft.com/office/drawing/2014/main" id="{3E1D3C5E-0428-4EAD-BA52-455E715A6592}"/>
                  </a:ext>
                </a:extLst>
              </p:cNvPr>
              <p:cNvCxnSpPr>
                <a:cxnSpLocks/>
              </p:cNvCxnSpPr>
              <p:nvPr/>
            </p:nvCxnSpPr>
            <p:spPr>
              <a:xfrm>
                <a:off x="-450472" y="5396157"/>
                <a:ext cx="150912"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123" name="TextBox 122">
              <a:extLst>
                <a:ext uri="{FF2B5EF4-FFF2-40B4-BE49-F238E27FC236}">
                  <a16:creationId xmlns:a16="http://schemas.microsoft.com/office/drawing/2014/main" id="{BD933BA7-C727-490B-B942-3E56370570AC}"/>
                </a:ext>
              </a:extLst>
            </p:cNvPr>
            <p:cNvSpPr txBox="1"/>
            <p:nvPr/>
          </p:nvSpPr>
          <p:spPr>
            <a:xfrm>
              <a:off x="-1267354" y="5187393"/>
              <a:ext cx="335348" cy="400110"/>
            </a:xfrm>
            <a:prstGeom prst="rect">
              <a:avLst/>
            </a:prstGeom>
            <a:noFill/>
          </p:spPr>
          <p:txBody>
            <a:bodyPr wrap="none" rtlCol="0">
              <a:spAutoFit/>
            </a:bodyPr>
            <a:lstStyle/>
            <a:p>
              <a:pPr algn="ctr"/>
              <a:r>
                <a:rPr lang="en-GB" sz="2000" dirty="0">
                  <a:cs typeface="Kalam" panose="02000000000000000000" pitchFamily="2" charset="0"/>
                </a:rPr>
                <a:t>+</a:t>
              </a:r>
            </a:p>
          </p:txBody>
        </p:sp>
      </p:grpSp>
      <p:grpSp>
        <p:nvGrpSpPr>
          <p:cNvPr id="128" name="Group 127">
            <a:extLst>
              <a:ext uri="{FF2B5EF4-FFF2-40B4-BE49-F238E27FC236}">
                <a16:creationId xmlns:a16="http://schemas.microsoft.com/office/drawing/2014/main" id="{50A3DAEE-9ABE-40C0-B7D1-F7BDB3F5684A}"/>
              </a:ext>
            </a:extLst>
          </p:cNvPr>
          <p:cNvGrpSpPr/>
          <p:nvPr/>
        </p:nvGrpSpPr>
        <p:grpSpPr>
          <a:xfrm>
            <a:off x="5268289" y="5110439"/>
            <a:ext cx="576579" cy="707886"/>
            <a:chOff x="-655883" y="5033505"/>
            <a:chExt cx="576579" cy="707886"/>
          </a:xfrm>
        </p:grpSpPr>
        <p:sp>
          <p:nvSpPr>
            <p:cNvPr id="129" name="TextBox 128">
              <a:extLst>
                <a:ext uri="{FF2B5EF4-FFF2-40B4-BE49-F238E27FC236}">
                  <a16:creationId xmlns:a16="http://schemas.microsoft.com/office/drawing/2014/main" id="{3E4CA095-86C1-4E7B-A11A-FEF4A729F807}"/>
                </a:ext>
              </a:extLst>
            </p:cNvPr>
            <p:cNvSpPr txBox="1"/>
            <p:nvPr/>
          </p:nvSpPr>
          <p:spPr>
            <a:xfrm>
              <a:off x="-655883" y="5187393"/>
              <a:ext cx="335348" cy="400110"/>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a:t>
              </a:r>
            </a:p>
          </p:txBody>
        </p:sp>
        <p:grpSp>
          <p:nvGrpSpPr>
            <p:cNvPr id="130" name="Group 129">
              <a:extLst>
                <a:ext uri="{FF2B5EF4-FFF2-40B4-BE49-F238E27FC236}">
                  <a16:creationId xmlns:a16="http://schemas.microsoft.com/office/drawing/2014/main" id="{4178AF16-E70F-4D04-BDF8-6F604B2D5536}"/>
                </a:ext>
              </a:extLst>
            </p:cNvPr>
            <p:cNvGrpSpPr/>
            <p:nvPr/>
          </p:nvGrpSpPr>
          <p:grpSpPr>
            <a:xfrm>
              <a:off x="-406638" y="5033505"/>
              <a:ext cx="327334" cy="707886"/>
              <a:chOff x="-450202" y="5033505"/>
              <a:chExt cx="327334" cy="707886"/>
            </a:xfrm>
          </p:grpSpPr>
          <p:sp>
            <p:nvSpPr>
              <p:cNvPr id="131" name="TextBox 130">
                <a:extLst>
                  <a:ext uri="{FF2B5EF4-FFF2-40B4-BE49-F238E27FC236}">
                    <a16:creationId xmlns:a16="http://schemas.microsoft.com/office/drawing/2014/main" id="{6A3F7822-B745-4EC8-9A58-91725E9044D2}"/>
                  </a:ext>
                </a:extLst>
              </p:cNvPr>
              <p:cNvSpPr txBox="1"/>
              <p:nvPr/>
            </p:nvSpPr>
            <p:spPr>
              <a:xfrm>
                <a:off x="-450202" y="5033505"/>
                <a:ext cx="327334" cy="707886"/>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7</a:t>
                </a:r>
                <a:br>
                  <a:rPr lang="en-GB" sz="2000" b="1" dirty="0">
                    <a:solidFill>
                      <a:srgbClr val="009541"/>
                    </a:solidFill>
                    <a:cs typeface="Kalam" panose="02000000000000000000" pitchFamily="2" charset="0"/>
                  </a:rPr>
                </a:br>
                <a:r>
                  <a:rPr lang="en-GB" sz="2000" b="1" dirty="0">
                    <a:solidFill>
                      <a:srgbClr val="009541"/>
                    </a:solidFill>
                    <a:cs typeface="Kalam" panose="02000000000000000000" pitchFamily="2" charset="0"/>
                  </a:rPr>
                  <a:t>9</a:t>
                </a:r>
              </a:p>
            </p:txBody>
          </p:sp>
          <p:cxnSp>
            <p:nvCxnSpPr>
              <p:cNvPr id="132" name="Straight Connector 131">
                <a:extLst>
                  <a:ext uri="{FF2B5EF4-FFF2-40B4-BE49-F238E27FC236}">
                    <a16:creationId xmlns:a16="http://schemas.microsoft.com/office/drawing/2014/main" id="{DE6556CC-9C7E-4780-A204-5D43F96A1810}"/>
                  </a:ext>
                </a:extLst>
              </p:cNvPr>
              <p:cNvCxnSpPr>
                <a:cxnSpLocks/>
              </p:cNvCxnSpPr>
              <p:nvPr/>
            </p:nvCxnSpPr>
            <p:spPr>
              <a:xfrm>
                <a:off x="-364514" y="5392982"/>
                <a:ext cx="159897"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grpSp>
      </p:grpSp>
    </p:spTree>
    <p:extLst>
      <p:ext uri="{BB962C8B-B14F-4D97-AF65-F5344CB8AC3E}">
        <p14:creationId xmlns:p14="http://schemas.microsoft.com/office/powerpoint/2010/main" val="4100753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up)">
                                      <p:cBhvr>
                                        <p:cTn id="7" dur="500"/>
                                        <p:tgtEl>
                                          <p:spTgt spid="37"/>
                                        </p:tgtEl>
                                      </p:cBhvr>
                                    </p:animEffect>
                                  </p:childTnLst>
                                </p:cTn>
                              </p:par>
                              <p:par>
                                <p:cTn id="8" presetID="22" presetClass="entr" presetSubtype="1"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wipe(up)">
                                      <p:cBhvr>
                                        <p:cTn id="10" dur="500"/>
                                        <p:tgtEl>
                                          <p:spTgt spid="40"/>
                                        </p:tgtEl>
                                      </p:cBhvr>
                                    </p:animEffect>
                                  </p:childTnLst>
                                </p:cTn>
                              </p:par>
                              <p:par>
                                <p:cTn id="11" presetID="22" presetClass="entr" presetSubtype="1" fill="hold" nodeType="with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wipe(up)">
                                      <p:cBhvr>
                                        <p:cTn id="13" dur="500"/>
                                        <p:tgtEl>
                                          <p:spTgt spid="41"/>
                                        </p:tgtEl>
                                      </p:cBhvr>
                                    </p:animEffect>
                                  </p:childTnLst>
                                </p:cTn>
                              </p:par>
                              <p:par>
                                <p:cTn id="14" presetID="22" presetClass="entr" presetSubtype="1"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wipe(up)">
                                      <p:cBhvr>
                                        <p:cTn id="16" dur="500"/>
                                        <p:tgtEl>
                                          <p:spTgt spid="42"/>
                                        </p:tgtEl>
                                      </p:cBhvr>
                                    </p:animEffect>
                                  </p:childTnLst>
                                </p:cTn>
                              </p:par>
                              <p:par>
                                <p:cTn id="17" presetID="22" presetClass="entr" presetSubtype="1" fill="hold"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up)">
                                      <p:cBhvr>
                                        <p:cTn id="19" dur="500"/>
                                        <p:tgtEl>
                                          <p:spTgt spid="46"/>
                                        </p:tgtEl>
                                      </p:cBhvr>
                                    </p:animEffect>
                                  </p:childTnLst>
                                </p:cTn>
                              </p:par>
                            </p:childTnLst>
                          </p:cTn>
                        </p:par>
                        <p:par>
                          <p:cTn id="20" fill="hold">
                            <p:stCondLst>
                              <p:cond delay="500"/>
                            </p:stCondLst>
                            <p:childTnLst>
                              <p:par>
                                <p:cTn id="21" presetID="10" presetClass="entr" presetSubtype="0" fill="hold" nodeType="afterEffect">
                                  <p:stCondLst>
                                    <p:cond delay="500"/>
                                  </p:stCondLst>
                                  <p:childTnLst>
                                    <p:set>
                                      <p:cBhvr>
                                        <p:cTn id="22" dur="1" fill="hold">
                                          <p:stCondLst>
                                            <p:cond delay="0"/>
                                          </p:stCondLst>
                                        </p:cTn>
                                        <p:tgtEl>
                                          <p:spTgt spid="79"/>
                                        </p:tgtEl>
                                        <p:attrNameLst>
                                          <p:attrName>style.visibility</p:attrName>
                                        </p:attrNameLst>
                                      </p:cBhvr>
                                      <p:to>
                                        <p:strVal val="visible"/>
                                      </p:to>
                                    </p:set>
                                    <p:animEffect transition="in" filter="fade">
                                      <p:cBhvr>
                                        <p:cTn id="23" dur="500"/>
                                        <p:tgtEl>
                                          <p:spTgt spid="79"/>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51"/>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grpId="0" nodeType="afterEffect">
                                  <p:stCondLst>
                                    <p:cond delay="500"/>
                                  </p:stCondLst>
                                  <p:childTnLst>
                                    <p:set>
                                      <p:cBhvr>
                                        <p:cTn id="30" dur="1" fill="hold">
                                          <p:stCondLst>
                                            <p:cond delay="0"/>
                                          </p:stCondLst>
                                        </p:cTn>
                                        <p:tgtEl>
                                          <p:spTgt spid="55"/>
                                        </p:tgtEl>
                                        <p:attrNameLst>
                                          <p:attrName>style.visibility</p:attrName>
                                        </p:attrNameLst>
                                      </p:cBhvr>
                                      <p:to>
                                        <p:strVal val="visible"/>
                                      </p:to>
                                    </p:set>
                                  </p:childTnLst>
                                </p:cTn>
                              </p:par>
                            </p:childTnLst>
                          </p:cTn>
                        </p:par>
                        <p:par>
                          <p:cTn id="31" fill="hold">
                            <p:stCondLst>
                              <p:cond delay="500"/>
                            </p:stCondLst>
                            <p:childTnLst>
                              <p:par>
                                <p:cTn id="32" presetID="1" presetClass="entr" presetSubtype="0" fill="hold" grpId="0" nodeType="afterEffect">
                                  <p:stCondLst>
                                    <p:cond delay="500"/>
                                  </p:stCondLst>
                                  <p:childTnLst>
                                    <p:set>
                                      <p:cBhvr>
                                        <p:cTn id="33" dur="1" fill="hold">
                                          <p:stCondLst>
                                            <p:cond delay="0"/>
                                          </p:stCondLst>
                                        </p:cTn>
                                        <p:tgtEl>
                                          <p:spTgt spid="52"/>
                                        </p:tgtEl>
                                        <p:attrNameLst>
                                          <p:attrName>style.visibility</p:attrName>
                                        </p:attrNameLst>
                                      </p:cBhvr>
                                      <p:to>
                                        <p:strVal val="visible"/>
                                      </p:to>
                                    </p:set>
                                  </p:childTnLst>
                                </p:cTn>
                              </p:par>
                            </p:childTnLst>
                          </p:cTn>
                        </p:par>
                        <p:par>
                          <p:cTn id="34" fill="hold">
                            <p:stCondLst>
                              <p:cond delay="1000"/>
                            </p:stCondLst>
                            <p:childTnLst>
                              <p:par>
                                <p:cTn id="35" presetID="1" presetClass="entr" presetSubtype="0" fill="hold" grpId="0" nodeType="afterEffect">
                                  <p:stCondLst>
                                    <p:cond delay="500"/>
                                  </p:stCondLst>
                                  <p:childTnLst>
                                    <p:set>
                                      <p:cBhvr>
                                        <p:cTn id="36" dur="1" fill="hold">
                                          <p:stCondLst>
                                            <p:cond delay="0"/>
                                          </p:stCondLst>
                                        </p:cTn>
                                        <p:tgtEl>
                                          <p:spTgt spid="54"/>
                                        </p:tgtEl>
                                        <p:attrNameLst>
                                          <p:attrName>style.visibility</p:attrName>
                                        </p:attrNameLst>
                                      </p:cBhvr>
                                      <p:to>
                                        <p:strVal val="visible"/>
                                      </p:to>
                                    </p:set>
                                  </p:childTnLst>
                                </p:cTn>
                              </p:par>
                            </p:childTnLst>
                          </p:cTn>
                        </p:par>
                        <p:par>
                          <p:cTn id="37" fill="hold">
                            <p:stCondLst>
                              <p:cond delay="1500"/>
                            </p:stCondLst>
                            <p:childTnLst>
                              <p:par>
                                <p:cTn id="38" presetID="1" presetClass="entr" presetSubtype="0" fill="hold" grpId="0" nodeType="afterEffect">
                                  <p:stCondLst>
                                    <p:cond delay="500"/>
                                  </p:stCondLst>
                                  <p:childTnLst>
                                    <p:set>
                                      <p:cBhvr>
                                        <p:cTn id="39" dur="1" fill="hold">
                                          <p:stCondLst>
                                            <p:cond delay="0"/>
                                          </p:stCondLst>
                                        </p:cTn>
                                        <p:tgtEl>
                                          <p:spTgt spid="53"/>
                                        </p:tgtEl>
                                        <p:attrNameLst>
                                          <p:attrName>style.visibility</p:attrName>
                                        </p:attrNameLst>
                                      </p:cBhvr>
                                      <p:to>
                                        <p:strVal val="visible"/>
                                      </p:to>
                                    </p:set>
                                  </p:childTnLst>
                                </p:cTn>
                              </p:par>
                            </p:childTnLst>
                          </p:cTn>
                        </p:par>
                        <p:par>
                          <p:cTn id="40" fill="hold">
                            <p:stCondLst>
                              <p:cond delay="2000"/>
                            </p:stCondLst>
                            <p:childTnLst>
                              <p:par>
                                <p:cTn id="41" presetID="1" presetClass="entr" presetSubtype="0" fill="hold" grpId="0" nodeType="afterEffect">
                                  <p:stCondLst>
                                    <p:cond delay="500"/>
                                  </p:stCondLst>
                                  <p:childTnLst>
                                    <p:set>
                                      <p:cBhvr>
                                        <p:cTn id="42" dur="1" fill="hold">
                                          <p:stCondLst>
                                            <p:cond delay="0"/>
                                          </p:stCondLst>
                                        </p:cTn>
                                        <p:tgtEl>
                                          <p:spTgt spid="5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500"/>
                                        <p:tgtEl>
                                          <p:spTgt spid="88"/>
                                        </p:tgtEl>
                                      </p:cBhvr>
                                    </p:animEffect>
                                  </p:childTnLst>
                                </p:cTn>
                              </p:par>
                              <p:par>
                                <p:cTn id="48" presetID="1" presetClass="exit" presetSubtype="0" fill="hold" nodeType="withEffect">
                                  <p:stCondLst>
                                    <p:cond delay="0"/>
                                  </p:stCondLst>
                                  <p:childTnLst>
                                    <p:set>
                                      <p:cBhvr>
                                        <p:cTn id="49" dur="1" fill="hold">
                                          <p:stCondLst>
                                            <p:cond delay="0"/>
                                          </p:stCondLst>
                                        </p:cTn>
                                        <p:tgtEl>
                                          <p:spTgt spid="29"/>
                                        </p:tgtEl>
                                        <p:attrNameLst>
                                          <p:attrName>style.visibility</p:attrName>
                                        </p:attrNameLst>
                                      </p:cBhvr>
                                      <p:to>
                                        <p:strVal val="hidden"/>
                                      </p:to>
                                    </p:set>
                                  </p:childTnLst>
                                </p:cTn>
                              </p:par>
                              <p:par>
                                <p:cTn id="50" presetID="1" presetClass="entr" presetSubtype="0" fill="hold" nodeType="withEffect">
                                  <p:stCondLst>
                                    <p:cond delay="0"/>
                                  </p:stCondLst>
                                  <p:childTnLst>
                                    <p:set>
                                      <p:cBhvr>
                                        <p:cTn id="51" dur="1" fill="hold">
                                          <p:stCondLst>
                                            <p:cond delay="0"/>
                                          </p:stCondLst>
                                        </p:cTn>
                                        <p:tgtEl>
                                          <p:spTgt spid="33"/>
                                        </p:tgtEl>
                                        <p:attrNameLst>
                                          <p:attrName>style.visibility</p:attrName>
                                        </p:attrNameLst>
                                      </p:cBhvr>
                                      <p:to>
                                        <p:strVal val="visible"/>
                                      </p:to>
                                    </p:set>
                                  </p:childTnLst>
                                </p:cTn>
                              </p:par>
                            </p:childTnLst>
                          </p:cTn>
                        </p:par>
                        <p:par>
                          <p:cTn id="52" fill="hold">
                            <p:stCondLst>
                              <p:cond delay="500"/>
                            </p:stCondLst>
                            <p:childTnLst>
                              <p:par>
                                <p:cTn id="53" presetID="10" presetClass="entr" presetSubtype="0" fill="hold" grpId="0" nodeType="afterEffect">
                                  <p:stCondLst>
                                    <p:cond delay="500"/>
                                  </p:stCondLst>
                                  <p:childTnLst>
                                    <p:set>
                                      <p:cBhvr>
                                        <p:cTn id="54" dur="1" fill="hold">
                                          <p:stCondLst>
                                            <p:cond delay="0"/>
                                          </p:stCondLst>
                                        </p:cTn>
                                        <p:tgtEl>
                                          <p:spTgt spid="63"/>
                                        </p:tgtEl>
                                        <p:attrNameLst>
                                          <p:attrName>style.visibility</p:attrName>
                                        </p:attrNameLst>
                                      </p:cBhvr>
                                      <p:to>
                                        <p:strVal val="visible"/>
                                      </p:to>
                                    </p:set>
                                    <p:animEffect transition="in" filter="fade">
                                      <p:cBhvr>
                                        <p:cTn id="55" dur="500"/>
                                        <p:tgtEl>
                                          <p:spTgt spid="63"/>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62"/>
                                        </p:tgtEl>
                                        <p:attrNameLst>
                                          <p:attrName>style.visibility</p:attrName>
                                        </p:attrNameLst>
                                      </p:cBhvr>
                                      <p:to>
                                        <p:strVal val="visible"/>
                                      </p:to>
                                    </p:set>
                                    <p:animEffect transition="in" filter="fade">
                                      <p:cBhvr>
                                        <p:cTn id="58" dur="500"/>
                                        <p:tgtEl>
                                          <p:spTgt spid="62"/>
                                        </p:tgtEl>
                                      </p:cBhvr>
                                    </p:animEffect>
                                  </p:childTnLst>
                                </p:cTn>
                              </p:par>
                              <p:par>
                                <p:cTn id="59" presetID="10" presetClass="entr" presetSubtype="0" fill="hold" nodeType="withEffect">
                                  <p:stCondLst>
                                    <p:cond delay="50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par>
                                <p:cTn id="62" presetID="10" presetClass="entr" presetSubtype="0" fill="hold" nodeType="withEffect">
                                  <p:stCondLst>
                                    <p:cond delay="500"/>
                                  </p:stCondLst>
                                  <p:childTnLst>
                                    <p:set>
                                      <p:cBhvr>
                                        <p:cTn id="63" dur="1" fill="hold">
                                          <p:stCondLst>
                                            <p:cond delay="0"/>
                                          </p:stCondLst>
                                        </p:cTn>
                                        <p:tgtEl>
                                          <p:spTgt spid="107"/>
                                        </p:tgtEl>
                                        <p:attrNameLst>
                                          <p:attrName>style.visibility</p:attrName>
                                        </p:attrNameLst>
                                      </p:cBhvr>
                                      <p:to>
                                        <p:strVal val="visible"/>
                                      </p:to>
                                    </p:set>
                                    <p:animEffect transition="in" filter="fade">
                                      <p:cBhvr>
                                        <p:cTn id="64" dur="500"/>
                                        <p:tgtEl>
                                          <p:spTgt spid="107"/>
                                        </p:tgtEl>
                                      </p:cBhvr>
                                    </p:animEffect>
                                  </p:childTnLst>
                                </p:cTn>
                              </p:par>
                              <p:par>
                                <p:cTn id="65" presetID="10" presetClass="entr" presetSubtype="0" fill="hold" nodeType="withEffect">
                                  <p:stCondLst>
                                    <p:cond delay="500"/>
                                  </p:stCondLst>
                                  <p:childTnLst>
                                    <p:set>
                                      <p:cBhvr>
                                        <p:cTn id="66" dur="1" fill="hold">
                                          <p:stCondLst>
                                            <p:cond delay="0"/>
                                          </p:stCondLst>
                                        </p:cTn>
                                        <p:tgtEl>
                                          <p:spTgt spid="120"/>
                                        </p:tgtEl>
                                        <p:attrNameLst>
                                          <p:attrName>style.visibility</p:attrName>
                                        </p:attrNameLst>
                                      </p:cBhvr>
                                      <p:to>
                                        <p:strVal val="visible"/>
                                      </p:to>
                                    </p:set>
                                    <p:animEffect transition="in" filter="fade">
                                      <p:cBhvr>
                                        <p:cTn id="67" dur="500"/>
                                        <p:tgtEl>
                                          <p:spTgt spid="120"/>
                                        </p:tgtEl>
                                      </p:cBhvr>
                                    </p:animEffect>
                                  </p:childTnLst>
                                </p:cTn>
                              </p:par>
                            </p:childTnLst>
                          </p:cTn>
                        </p:par>
                        <p:par>
                          <p:cTn id="68" fill="hold">
                            <p:stCondLst>
                              <p:cond delay="1500"/>
                            </p:stCondLst>
                            <p:childTnLst>
                              <p:par>
                                <p:cTn id="69" presetID="47" presetClass="entr" presetSubtype="0" fill="hold" nodeType="afterEffect">
                                  <p:stCondLst>
                                    <p:cond delay="250"/>
                                  </p:stCondLst>
                                  <p:childTnLst>
                                    <p:set>
                                      <p:cBhvr>
                                        <p:cTn id="70" dur="1" fill="hold">
                                          <p:stCondLst>
                                            <p:cond delay="0"/>
                                          </p:stCondLst>
                                        </p:cTn>
                                        <p:tgtEl>
                                          <p:spTgt spid="6"/>
                                        </p:tgtEl>
                                        <p:attrNameLst>
                                          <p:attrName>style.visibility</p:attrName>
                                        </p:attrNameLst>
                                      </p:cBhvr>
                                      <p:to>
                                        <p:strVal val="visible"/>
                                      </p:to>
                                    </p:set>
                                    <p:animEffect transition="in" filter="fade">
                                      <p:cBhvr>
                                        <p:cTn id="71" dur="500"/>
                                        <p:tgtEl>
                                          <p:spTgt spid="6"/>
                                        </p:tgtEl>
                                      </p:cBhvr>
                                    </p:animEffect>
                                    <p:anim calcmode="lin" valueType="num">
                                      <p:cBhvr>
                                        <p:cTn id="72" dur="500" fill="hold"/>
                                        <p:tgtEl>
                                          <p:spTgt spid="6"/>
                                        </p:tgtEl>
                                        <p:attrNameLst>
                                          <p:attrName>ppt_x</p:attrName>
                                        </p:attrNameLst>
                                      </p:cBhvr>
                                      <p:tavLst>
                                        <p:tav tm="0">
                                          <p:val>
                                            <p:strVal val="#ppt_x"/>
                                          </p:val>
                                        </p:tav>
                                        <p:tav tm="100000">
                                          <p:val>
                                            <p:strVal val="#ppt_x"/>
                                          </p:val>
                                        </p:tav>
                                      </p:tavLst>
                                    </p:anim>
                                    <p:anim calcmode="lin" valueType="num">
                                      <p:cBhvr>
                                        <p:cTn id="73" dur="500" fill="hold"/>
                                        <p:tgtEl>
                                          <p:spTgt spid="6"/>
                                        </p:tgtEl>
                                        <p:attrNameLst>
                                          <p:attrName>ppt_y</p:attrName>
                                        </p:attrNameLst>
                                      </p:cBhvr>
                                      <p:tavLst>
                                        <p:tav tm="0">
                                          <p:val>
                                            <p:strVal val="#ppt_y-.1"/>
                                          </p:val>
                                        </p:tav>
                                        <p:tav tm="100000">
                                          <p:val>
                                            <p:strVal val="#ppt_y"/>
                                          </p:val>
                                        </p:tav>
                                      </p:tavLst>
                                    </p:anim>
                                  </p:childTnLst>
                                </p:cTn>
                              </p:par>
                            </p:childTnLst>
                          </p:cTn>
                        </p:par>
                        <p:par>
                          <p:cTn id="74" fill="hold">
                            <p:stCondLst>
                              <p:cond delay="2250"/>
                            </p:stCondLst>
                            <p:childTnLst>
                              <p:par>
                                <p:cTn id="75" presetID="32" presetClass="emph" presetSubtype="0" fill="hold" nodeType="afterEffect">
                                  <p:stCondLst>
                                    <p:cond delay="0"/>
                                  </p:stCondLst>
                                  <p:childTnLst>
                                    <p:animRot by="120000">
                                      <p:cBhvr>
                                        <p:cTn id="76" dur="50" fill="hold">
                                          <p:stCondLst>
                                            <p:cond delay="0"/>
                                          </p:stCondLst>
                                        </p:cTn>
                                        <p:tgtEl>
                                          <p:spTgt spid="6"/>
                                        </p:tgtEl>
                                        <p:attrNameLst>
                                          <p:attrName>r</p:attrName>
                                        </p:attrNameLst>
                                      </p:cBhvr>
                                    </p:animRot>
                                    <p:animRot by="-240000">
                                      <p:cBhvr>
                                        <p:cTn id="77" dur="100" fill="hold">
                                          <p:stCondLst>
                                            <p:cond delay="100"/>
                                          </p:stCondLst>
                                        </p:cTn>
                                        <p:tgtEl>
                                          <p:spTgt spid="6"/>
                                        </p:tgtEl>
                                        <p:attrNameLst>
                                          <p:attrName>r</p:attrName>
                                        </p:attrNameLst>
                                      </p:cBhvr>
                                    </p:animRot>
                                    <p:animRot by="240000">
                                      <p:cBhvr>
                                        <p:cTn id="78" dur="100" fill="hold">
                                          <p:stCondLst>
                                            <p:cond delay="200"/>
                                          </p:stCondLst>
                                        </p:cTn>
                                        <p:tgtEl>
                                          <p:spTgt spid="6"/>
                                        </p:tgtEl>
                                        <p:attrNameLst>
                                          <p:attrName>r</p:attrName>
                                        </p:attrNameLst>
                                      </p:cBhvr>
                                    </p:animRot>
                                    <p:animRot by="-240000">
                                      <p:cBhvr>
                                        <p:cTn id="79" dur="100" fill="hold">
                                          <p:stCondLst>
                                            <p:cond delay="300"/>
                                          </p:stCondLst>
                                        </p:cTn>
                                        <p:tgtEl>
                                          <p:spTgt spid="6"/>
                                        </p:tgtEl>
                                        <p:attrNameLst>
                                          <p:attrName>r</p:attrName>
                                        </p:attrNameLst>
                                      </p:cBhvr>
                                    </p:animRot>
                                    <p:animRot by="120000">
                                      <p:cBhvr>
                                        <p:cTn id="80" dur="100" fill="hold">
                                          <p:stCondLst>
                                            <p:cond delay="400"/>
                                          </p:stCondLst>
                                        </p:cTn>
                                        <p:tgtEl>
                                          <p:spTgt spid="6"/>
                                        </p:tgtEl>
                                        <p:attrNameLst>
                                          <p:attrName>r</p:attrName>
                                        </p:attrNameLst>
                                      </p:cBhvr>
                                    </p:animRo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nodeType="click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fade">
                                      <p:cBhvr>
                                        <p:cTn id="85" dur="500"/>
                                        <p:tgtEl>
                                          <p:spTgt spid="24"/>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115"/>
                                        </p:tgtEl>
                                        <p:attrNameLst>
                                          <p:attrName>style.visibility</p:attrName>
                                        </p:attrNameLst>
                                      </p:cBhvr>
                                      <p:to>
                                        <p:strVal val="visible"/>
                                      </p:to>
                                    </p:set>
                                    <p:animEffect transition="in" filter="fade">
                                      <p:cBhvr>
                                        <p:cTn id="90" dur="500"/>
                                        <p:tgtEl>
                                          <p:spTgt spid="115"/>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nodeType="clickEffect">
                                  <p:stCondLst>
                                    <p:cond delay="0"/>
                                  </p:stCondLst>
                                  <p:childTnLst>
                                    <p:set>
                                      <p:cBhvr>
                                        <p:cTn id="94" dur="1" fill="hold">
                                          <p:stCondLst>
                                            <p:cond delay="0"/>
                                          </p:stCondLst>
                                        </p:cTn>
                                        <p:tgtEl>
                                          <p:spTgt spid="128"/>
                                        </p:tgtEl>
                                        <p:attrNameLst>
                                          <p:attrName>style.visibility</p:attrName>
                                        </p:attrNameLst>
                                      </p:cBhvr>
                                      <p:to>
                                        <p:strVal val="visible"/>
                                      </p:to>
                                    </p:set>
                                    <p:animEffect transition="in" filter="fade">
                                      <p:cBhvr>
                                        <p:cTn id="95" dur="5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96" restart="whenNotActive" fill="hold" evtFilter="cancelBubble" nodeType="interactiveSeq">
                <p:stCondLst>
                  <p:cond evt="onClick" delay="0">
                    <p:tgtEl>
                      <p:spTgt spid="6"/>
                    </p:tgtEl>
                  </p:cond>
                </p:stCondLst>
                <p:endSync evt="end" delay="0">
                  <p:rtn val="all"/>
                </p:endSync>
                <p:childTnLst>
                  <p:par>
                    <p:cTn id="97" fill="hold">
                      <p:stCondLst>
                        <p:cond delay="0"/>
                      </p:stCondLst>
                      <p:childTnLst>
                        <p:par>
                          <p:cTn id="98" fill="hold">
                            <p:stCondLst>
                              <p:cond delay="0"/>
                            </p:stCondLst>
                            <p:childTnLst>
                              <p:par>
                                <p:cTn id="99" presetID="10" presetClass="exit" presetSubtype="0" fill="hold" nodeType="withEffect">
                                  <p:stCondLst>
                                    <p:cond delay="0"/>
                                  </p:stCondLst>
                                  <p:childTnLst>
                                    <p:animEffect transition="out" filter="fade">
                                      <p:cBhvr>
                                        <p:cTn id="100" dur="500"/>
                                        <p:tgtEl>
                                          <p:spTgt spid="6"/>
                                        </p:tgtEl>
                                      </p:cBhvr>
                                    </p:animEffect>
                                    <p:set>
                                      <p:cBhvr>
                                        <p:cTn id="101" dur="1" fill="hold">
                                          <p:stCondLst>
                                            <p:cond delay="499"/>
                                          </p:stCondLst>
                                        </p:cTn>
                                        <p:tgtEl>
                                          <p:spTgt spid="6"/>
                                        </p:tgtEl>
                                        <p:attrNameLst>
                                          <p:attrName>style.visibility</p:attrName>
                                        </p:attrNameLst>
                                      </p:cBhvr>
                                      <p:to>
                                        <p:strVal val="hidden"/>
                                      </p:to>
                                    </p:set>
                                  </p:childTnLst>
                                </p:cTn>
                              </p:par>
                            </p:childTnLst>
                          </p:cTn>
                        </p:par>
                        <p:par>
                          <p:cTn id="102" fill="hold">
                            <p:stCondLst>
                              <p:cond delay="500"/>
                            </p:stCondLst>
                            <p:childTnLst>
                              <p:par>
                                <p:cTn id="103" presetID="10" presetClass="entr" presetSubtype="0" fill="hold" grpId="0" nodeType="afterEffect">
                                  <p:stCondLst>
                                    <p:cond delay="0"/>
                                  </p:stCondLst>
                                  <p:childTnLst>
                                    <p:set>
                                      <p:cBhvr>
                                        <p:cTn id="104" dur="1" fill="hold">
                                          <p:stCondLst>
                                            <p:cond delay="0"/>
                                          </p:stCondLst>
                                        </p:cTn>
                                        <p:tgtEl>
                                          <p:spTgt spid="14"/>
                                        </p:tgtEl>
                                        <p:attrNameLst>
                                          <p:attrName>style.visibility</p:attrName>
                                        </p:attrNameLst>
                                      </p:cBhvr>
                                      <p:to>
                                        <p:strVal val="visible"/>
                                      </p:to>
                                    </p:set>
                                    <p:animEffect transition="in" filter="fade">
                                      <p:cBhvr>
                                        <p:cTn id="105" dur="500"/>
                                        <p:tgtEl>
                                          <p:spTgt spid="14"/>
                                        </p:tgtEl>
                                      </p:cBhvr>
                                    </p:animEffect>
                                  </p:childTnLst>
                                </p:cTn>
                              </p:par>
                            </p:childTnLst>
                          </p:cTn>
                        </p:par>
                      </p:childTnLst>
                    </p:cTn>
                  </p:par>
                </p:childTnLst>
              </p:cTn>
              <p:nextCondLst>
                <p:cond evt="onClick" delay="0">
                  <p:tgtEl>
                    <p:spTgt spid="6"/>
                  </p:tgtEl>
                </p:cond>
              </p:nextCondLst>
            </p:seq>
          </p:childTnLst>
        </p:cTn>
      </p:par>
    </p:tnLst>
    <p:bldLst>
      <p:bldP spid="50" grpId="0" animBg="1"/>
      <p:bldP spid="54" grpId="0" animBg="1"/>
      <p:bldP spid="55" grpId="0" animBg="1"/>
      <p:bldP spid="51" grpId="0" animBg="1"/>
      <p:bldP spid="52" grpId="0" animBg="1"/>
      <p:bldP spid="53" grpId="0" animBg="1"/>
      <p:bldP spid="62" grpId="0" animBg="1"/>
      <p:bldP spid="63"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917E838-97FE-4B0E-8BE4-788B969F10A3}"/>
              </a:ext>
            </a:extLst>
          </p:cNvPr>
          <p:cNvGraphicFramePr>
            <a:graphicFrameLocks noGrp="1"/>
          </p:cNvGraphicFramePr>
          <p:nvPr>
            <p:extLst>
              <p:ext uri="{D42A27DB-BD31-4B8C-83A1-F6EECF244321}">
                <p14:modId xmlns:p14="http://schemas.microsoft.com/office/powerpoint/2010/main" val="29596608"/>
              </p:ext>
            </p:extLst>
          </p:nvPr>
        </p:nvGraphicFramePr>
        <p:xfrm>
          <a:off x="755650" y="1836546"/>
          <a:ext cx="7632700" cy="4256280"/>
        </p:xfrm>
        <a:graphic>
          <a:graphicData uri="http://schemas.openxmlformats.org/drawingml/2006/table">
            <a:tbl>
              <a:tblPr firstRow="1" bandRow="1">
                <a:tableStyleId>{5940675A-B579-460E-94D1-54222C63F5DA}</a:tableStyleId>
              </a:tblPr>
              <a:tblGrid>
                <a:gridCol w="3816350">
                  <a:extLst>
                    <a:ext uri="{9D8B030D-6E8A-4147-A177-3AD203B41FA5}">
                      <a16:colId xmlns:a16="http://schemas.microsoft.com/office/drawing/2014/main" val="2320080900"/>
                    </a:ext>
                  </a:extLst>
                </a:gridCol>
                <a:gridCol w="3816350">
                  <a:extLst>
                    <a:ext uri="{9D8B030D-6E8A-4147-A177-3AD203B41FA5}">
                      <a16:colId xmlns:a16="http://schemas.microsoft.com/office/drawing/2014/main" val="4109457683"/>
                    </a:ext>
                  </a:extLst>
                </a:gridCol>
              </a:tblGrid>
              <a:tr h="2128140">
                <a:tc>
                  <a:txBody>
                    <a:bodyPr/>
                    <a:lstStyle/>
                    <a:p>
                      <a:endParaRPr lang="en-GB" dirty="0"/>
                    </a:p>
                  </a:txBody>
                  <a:tcPr>
                    <a:lnL w="28575" cap="flat" cmpd="sng" algn="ctr">
                      <a:solidFill>
                        <a:srgbClr val="2DB6BC"/>
                      </a:solidFill>
                      <a:prstDash val="solid"/>
                      <a:round/>
                      <a:headEnd type="none" w="med" len="med"/>
                      <a:tailEnd type="none" w="med" len="med"/>
                    </a:lnL>
                    <a:lnR w="28575" cap="flat" cmpd="sng" algn="ctr">
                      <a:solidFill>
                        <a:srgbClr val="2DB6BC"/>
                      </a:solidFill>
                      <a:prstDash val="solid"/>
                      <a:round/>
                      <a:headEnd type="none" w="med" len="med"/>
                      <a:tailEnd type="none" w="med" len="med"/>
                    </a:lnR>
                    <a:lnT w="28575" cap="flat" cmpd="sng" algn="ctr">
                      <a:solidFill>
                        <a:srgbClr val="2DB6BC"/>
                      </a:solidFill>
                      <a:prstDash val="solid"/>
                      <a:round/>
                      <a:headEnd type="none" w="med" len="med"/>
                      <a:tailEnd type="none" w="med" len="med"/>
                    </a:lnT>
                    <a:lnB w="28575" cap="flat" cmpd="sng" algn="ctr">
                      <a:solidFill>
                        <a:srgbClr val="2DB6BC"/>
                      </a:solidFill>
                      <a:prstDash val="solid"/>
                      <a:round/>
                      <a:headEnd type="none" w="med" len="med"/>
                      <a:tailEnd type="none" w="med" len="med"/>
                    </a:lnB>
                    <a:solidFill>
                      <a:schemeClr val="bg1"/>
                    </a:solidFill>
                  </a:tcPr>
                </a:tc>
                <a:tc>
                  <a:txBody>
                    <a:bodyPr/>
                    <a:lstStyle/>
                    <a:p>
                      <a:endParaRPr lang="en-GB" dirty="0"/>
                    </a:p>
                  </a:txBody>
                  <a:tcPr>
                    <a:lnL w="28575" cap="flat" cmpd="sng" algn="ctr">
                      <a:solidFill>
                        <a:srgbClr val="2DB6BC"/>
                      </a:solidFill>
                      <a:prstDash val="solid"/>
                      <a:round/>
                      <a:headEnd type="none" w="med" len="med"/>
                      <a:tailEnd type="none" w="med" len="med"/>
                    </a:lnL>
                    <a:lnR w="28575" cap="flat" cmpd="sng" algn="ctr">
                      <a:solidFill>
                        <a:srgbClr val="2DB6BC"/>
                      </a:solidFill>
                      <a:prstDash val="solid"/>
                      <a:round/>
                      <a:headEnd type="none" w="med" len="med"/>
                      <a:tailEnd type="none" w="med" len="med"/>
                    </a:lnR>
                    <a:lnT w="28575" cap="flat" cmpd="sng" algn="ctr">
                      <a:solidFill>
                        <a:srgbClr val="2DB6BC"/>
                      </a:solidFill>
                      <a:prstDash val="solid"/>
                      <a:round/>
                      <a:headEnd type="none" w="med" len="med"/>
                      <a:tailEnd type="none" w="med" len="med"/>
                    </a:lnT>
                    <a:lnB w="28575" cap="flat" cmpd="sng" algn="ctr">
                      <a:solidFill>
                        <a:srgbClr val="2DB6BC"/>
                      </a:solidFill>
                      <a:prstDash val="solid"/>
                      <a:round/>
                      <a:headEnd type="none" w="med" len="med"/>
                      <a:tailEnd type="none" w="med" len="med"/>
                    </a:lnB>
                    <a:solidFill>
                      <a:schemeClr val="bg1"/>
                    </a:solidFill>
                  </a:tcPr>
                </a:tc>
                <a:extLst>
                  <a:ext uri="{0D108BD9-81ED-4DB2-BD59-A6C34878D82A}">
                    <a16:rowId xmlns:a16="http://schemas.microsoft.com/office/drawing/2014/main" val="1457511103"/>
                  </a:ext>
                </a:extLst>
              </a:tr>
              <a:tr h="2128140">
                <a:tc>
                  <a:txBody>
                    <a:bodyPr/>
                    <a:lstStyle/>
                    <a:p>
                      <a:endParaRPr lang="en-GB" dirty="0"/>
                    </a:p>
                  </a:txBody>
                  <a:tcPr>
                    <a:lnL w="28575" cap="flat" cmpd="sng" algn="ctr">
                      <a:solidFill>
                        <a:srgbClr val="2DB6BC"/>
                      </a:solidFill>
                      <a:prstDash val="solid"/>
                      <a:round/>
                      <a:headEnd type="none" w="med" len="med"/>
                      <a:tailEnd type="none" w="med" len="med"/>
                    </a:lnL>
                    <a:lnR w="28575" cap="flat" cmpd="sng" algn="ctr">
                      <a:solidFill>
                        <a:srgbClr val="2DB6BC"/>
                      </a:solidFill>
                      <a:prstDash val="solid"/>
                      <a:round/>
                      <a:headEnd type="none" w="med" len="med"/>
                      <a:tailEnd type="none" w="med" len="med"/>
                    </a:lnR>
                    <a:lnT w="28575" cap="flat" cmpd="sng" algn="ctr">
                      <a:solidFill>
                        <a:srgbClr val="2DB6BC"/>
                      </a:solidFill>
                      <a:prstDash val="solid"/>
                      <a:round/>
                      <a:headEnd type="none" w="med" len="med"/>
                      <a:tailEnd type="none" w="med" len="med"/>
                    </a:lnT>
                    <a:lnB w="28575" cap="flat" cmpd="sng" algn="ctr">
                      <a:solidFill>
                        <a:srgbClr val="2DB6BC"/>
                      </a:solidFill>
                      <a:prstDash val="solid"/>
                      <a:round/>
                      <a:headEnd type="none" w="med" len="med"/>
                      <a:tailEnd type="none" w="med" len="med"/>
                    </a:lnB>
                    <a:solidFill>
                      <a:schemeClr val="bg1"/>
                    </a:solidFill>
                  </a:tcPr>
                </a:tc>
                <a:tc>
                  <a:txBody>
                    <a:bodyPr/>
                    <a:lstStyle/>
                    <a:p>
                      <a:endParaRPr lang="en-GB" dirty="0"/>
                    </a:p>
                  </a:txBody>
                  <a:tcPr>
                    <a:lnL w="28575" cap="flat" cmpd="sng" algn="ctr">
                      <a:solidFill>
                        <a:srgbClr val="2DB6BC"/>
                      </a:solidFill>
                      <a:prstDash val="solid"/>
                      <a:round/>
                      <a:headEnd type="none" w="med" len="med"/>
                      <a:tailEnd type="none" w="med" len="med"/>
                    </a:lnL>
                    <a:lnR w="28575" cap="flat" cmpd="sng" algn="ctr">
                      <a:solidFill>
                        <a:srgbClr val="2DB6BC"/>
                      </a:solidFill>
                      <a:prstDash val="solid"/>
                      <a:round/>
                      <a:headEnd type="none" w="med" len="med"/>
                      <a:tailEnd type="none" w="med" len="med"/>
                    </a:lnR>
                    <a:lnT w="28575" cap="flat" cmpd="sng" algn="ctr">
                      <a:solidFill>
                        <a:srgbClr val="2DB6BC"/>
                      </a:solidFill>
                      <a:prstDash val="solid"/>
                      <a:round/>
                      <a:headEnd type="none" w="med" len="med"/>
                      <a:tailEnd type="none" w="med" len="med"/>
                    </a:lnT>
                    <a:lnB w="28575" cap="flat" cmpd="sng" algn="ctr">
                      <a:solidFill>
                        <a:srgbClr val="2DB6BC"/>
                      </a:solidFill>
                      <a:prstDash val="solid"/>
                      <a:round/>
                      <a:headEnd type="none" w="med" len="med"/>
                      <a:tailEnd type="none" w="med" len="med"/>
                    </a:lnB>
                    <a:solidFill>
                      <a:schemeClr val="bg1"/>
                    </a:solidFill>
                  </a:tcPr>
                </a:tc>
                <a:extLst>
                  <a:ext uri="{0D108BD9-81ED-4DB2-BD59-A6C34878D82A}">
                    <a16:rowId xmlns:a16="http://schemas.microsoft.com/office/drawing/2014/main" val="155162325"/>
                  </a:ext>
                </a:extLst>
              </a:tr>
            </a:tbl>
          </a:graphicData>
        </a:graphic>
      </p:graphicFrame>
      <p:sp>
        <p:nvSpPr>
          <p:cNvPr id="28" name="Rectangle 27">
            <a:extLst>
              <a:ext uri="{FF2B5EF4-FFF2-40B4-BE49-F238E27FC236}">
                <a16:creationId xmlns:a16="http://schemas.microsoft.com/office/drawing/2014/main" id="{ECC67242-0B34-4854-9571-A0A3847F266A}"/>
              </a:ext>
            </a:extLst>
          </p:cNvPr>
          <p:cNvSpPr/>
          <p:nvPr/>
        </p:nvSpPr>
        <p:spPr>
          <a:xfrm>
            <a:off x="1637568" y="2290162"/>
            <a:ext cx="2052514" cy="1523888"/>
          </a:xfrm>
          <a:prstGeom prst="rect">
            <a:avLst/>
          </a:prstGeom>
          <a:solidFill>
            <a:srgbClr val="CEDF9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30" name="Rectangle 29">
            <a:extLst>
              <a:ext uri="{FF2B5EF4-FFF2-40B4-BE49-F238E27FC236}">
                <a16:creationId xmlns:a16="http://schemas.microsoft.com/office/drawing/2014/main" id="{74B76DF6-0F99-4FCF-880C-CFB52F44BD6E}"/>
              </a:ext>
            </a:extLst>
          </p:cNvPr>
          <p:cNvSpPr/>
          <p:nvPr/>
        </p:nvSpPr>
        <p:spPr>
          <a:xfrm>
            <a:off x="5453918" y="2290162"/>
            <a:ext cx="2052514" cy="1523888"/>
          </a:xfrm>
          <a:prstGeom prst="rect">
            <a:avLst/>
          </a:prstGeom>
          <a:solidFill>
            <a:srgbClr val="F7C4C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31" name="Rectangle 30">
            <a:extLst>
              <a:ext uri="{FF2B5EF4-FFF2-40B4-BE49-F238E27FC236}">
                <a16:creationId xmlns:a16="http://schemas.microsoft.com/office/drawing/2014/main" id="{9CFDF6C7-E915-40E1-85F5-8840BD0EDA80}"/>
              </a:ext>
            </a:extLst>
          </p:cNvPr>
          <p:cNvSpPr/>
          <p:nvPr/>
        </p:nvSpPr>
        <p:spPr>
          <a:xfrm>
            <a:off x="5453918" y="4433327"/>
            <a:ext cx="2052514" cy="1514716"/>
          </a:xfrm>
          <a:prstGeom prst="rect">
            <a:avLst/>
          </a:prstGeom>
          <a:solidFill>
            <a:srgbClr val="F7C4C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32" name="Rectangle 31">
            <a:extLst>
              <a:ext uri="{FF2B5EF4-FFF2-40B4-BE49-F238E27FC236}">
                <a16:creationId xmlns:a16="http://schemas.microsoft.com/office/drawing/2014/main" id="{CD7664E4-807C-4457-919A-101FA447280F}"/>
              </a:ext>
            </a:extLst>
          </p:cNvPr>
          <p:cNvSpPr/>
          <p:nvPr/>
        </p:nvSpPr>
        <p:spPr>
          <a:xfrm>
            <a:off x="1637568" y="4433327"/>
            <a:ext cx="2052514" cy="1514716"/>
          </a:xfrm>
          <a:prstGeom prst="rect">
            <a:avLst/>
          </a:prstGeom>
          <a:solidFill>
            <a:srgbClr val="CEDF9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a:extLst>
              <a:ext uri="{FF2B5EF4-FFF2-40B4-BE49-F238E27FC236}">
                <a16:creationId xmlns:a16="http://schemas.microsoft.com/office/drawing/2014/main" id="{99739AD3-E371-4FAB-A602-6603237E9C51}"/>
              </a:ext>
            </a:extLst>
          </p:cNvPr>
          <p:cNvSpPr/>
          <p:nvPr/>
        </p:nvSpPr>
        <p:spPr>
          <a:xfrm>
            <a:off x="447429" y="670981"/>
            <a:ext cx="2482685"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Add Fractions within 1</a:t>
            </a:r>
          </a:p>
        </p:txBody>
      </p:sp>
      <p:sp>
        <p:nvSpPr>
          <p:cNvPr id="10" name="Rectangle 9"/>
          <p:cNvSpPr/>
          <p:nvPr/>
        </p:nvSpPr>
        <p:spPr>
          <a:xfrm>
            <a:off x="2930114"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930114"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99180A5B-CF28-42D2-990B-8284381D3EC9}"/>
              </a:ext>
            </a:extLst>
          </p:cNvPr>
          <p:cNvSpPr txBox="1"/>
          <p:nvPr/>
        </p:nvSpPr>
        <p:spPr>
          <a:xfrm>
            <a:off x="755650" y="1341438"/>
            <a:ext cx="7632700" cy="495108"/>
          </a:xfrm>
          <a:prstGeom prst="rect">
            <a:avLst/>
          </a:prstGeom>
          <a:solidFill>
            <a:srgbClr val="2DB6BC"/>
          </a:solidFill>
          <a:ln w="28575">
            <a:solidFill>
              <a:srgbClr val="2DB6BC"/>
            </a:solidFill>
          </a:ln>
        </p:spPr>
        <p:txBody>
          <a:bodyPr wrap="square" lIns="108000" tIns="108000" rIns="108000" bIns="108000" rtlCol="0">
            <a:spAutoFit/>
          </a:bodyPr>
          <a:lstStyle/>
          <a:p>
            <a:pPr algn="ctr"/>
            <a:r>
              <a:rPr lang="en-GB" b="1" dirty="0">
                <a:solidFill>
                  <a:schemeClr val="bg1"/>
                </a:solidFill>
              </a:rPr>
              <a:t>Are these statements true or false? </a:t>
            </a:r>
            <a:r>
              <a:rPr lang="en-GB" b="1" dirty="0">
                <a:solidFill>
                  <a:schemeClr val="bg1"/>
                </a:solidFill>
                <a:latin typeface="Twinkl" pitchFamily="2" charset="0"/>
              </a:rPr>
              <a:t>Prove it!</a:t>
            </a:r>
            <a:endParaRPr lang="en-GB" b="1" dirty="0">
              <a:solidFill>
                <a:schemeClr val="bg1"/>
              </a:solidFill>
            </a:endParaRPr>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10D6694-ED19-441D-9E56-9AEC0C79B978}"/>
                  </a:ext>
                </a:extLst>
              </p:cNvPr>
              <p:cNvSpPr/>
              <p:nvPr/>
            </p:nvSpPr>
            <p:spPr>
              <a:xfrm>
                <a:off x="2278944" y="1863870"/>
                <a:ext cx="769763" cy="400110"/>
              </a:xfrm>
              <a:prstGeom prst="rect">
                <a:avLst/>
              </a:prstGeom>
            </p:spPr>
            <p:txBody>
              <a:bodyPr wrap="none">
                <a:spAutoFit/>
              </a:bodyPr>
              <a:lstStyle/>
              <a:p>
                <a:r>
                  <a:rPr lang="en-GB" sz="2000" b="1" dirty="0">
                    <a:solidFill>
                      <a:srgbClr val="009541"/>
                    </a:solidFill>
                  </a:rPr>
                  <a:t>True</a:t>
                </a:r>
                <a14:m>
                  <m:oMath xmlns:m="http://schemas.openxmlformats.org/officeDocument/2006/math">
                    <m:r>
                      <a:rPr lang="en-GB" sz="2000" b="1">
                        <a:solidFill>
                          <a:srgbClr val="009541"/>
                        </a:solidFill>
                        <a:latin typeface="Cambria Math" panose="02040503050406030204" pitchFamily="18" charset="0"/>
                      </a:rPr>
                      <m:t> </m:t>
                    </m:r>
                  </m:oMath>
                </a14:m>
                <a:endParaRPr lang="en-GB" sz="2000" dirty="0"/>
              </a:p>
            </p:txBody>
          </p:sp>
        </mc:Choice>
        <mc:Fallback xmlns="">
          <p:sp>
            <p:nvSpPr>
              <p:cNvPr id="4" name="Rectangle 3">
                <a:extLst>
                  <a:ext uri="{FF2B5EF4-FFF2-40B4-BE49-F238E27FC236}">
                    <a16:creationId xmlns:a16="http://schemas.microsoft.com/office/drawing/2014/main" id="{A10D6694-ED19-441D-9E56-9AEC0C79B978}"/>
                  </a:ext>
                </a:extLst>
              </p:cNvPr>
              <p:cNvSpPr>
                <a:spLocks noRot="1" noChangeAspect="1" noMove="1" noResize="1" noEditPoints="1" noAdjustHandles="1" noChangeArrowheads="1" noChangeShapeType="1" noTextEdit="1"/>
              </p:cNvSpPr>
              <p:nvPr/>
            </p:nvSpPr>
            <p:spPr>
              <a:xfrm>
                <a:off x="2278944" y="1863870"/>
                <a:ext cx="769763" cy="400110"/>
              </a:xfrm>
              <a:prstGeom prst="rect">
                <a:avLst/>
              </a:prstGeom>
              <a:blipFill>
                <a:blip r:embed="rId11"/>
                <a:stretch>
                  <a:fillRect l="-8730" t="-7692" b="-29231"/>
                </a:stretch>
              </a:blipFill>
            </p:spPr>
            <p:txBody>
              <a:bodyPr/>
              <a:lstStyle/>
              <a:p>
                <a:r>
                  <a:rPr lang="en-GB">
                    <a:noFill/>
                  </a:rPr>
                  <a:t> </a:t>
                </a:r>
              </a:p>
            </p:txBody>
          </p:sp>
        </mc:Fallback>
      </mc:AlternateContent>
      <p:sp>
        <p:nvSpPr>
          <p:cNvPr id="5" name="Rectangle 4">
            <a:extLst>
              <a:ext uri="{FF2B5EF4-FFF2-40B4-BE49-F238E27FC236}">
                <a16:creationId xmlns:a16="http://schemas.microsoft.com/office/drawing/2014/main" id="{E53A38BE-7DB1-47A4-B806-40E30F3358DE}"/>
              </a:ext>
            </a:extLst>
          </p:cNvPr>
          <p:cNvSpPr/>
          <p:nvPr/>
        </p:nvSpPr>
        <p:spPr>
          <a:xfrm>
            <a:off x="6089723" y="4009428"/>
            <a:ext cx="780983" cy="400110"/>
          </a:xfrm>
          <a:prstGeom prst="rect">
            <a:avLst/>
          </a:prstGeom>
        </p:spPr>
        <p:txBody>
          <a:bodyPr wrap="none">
            <a:spAutoFit/>
          </a:bodyPr>
          <a:lstStyle/>
          <a:p>
            <a:r>
              <a:rPr lang="en-GB" sz="2000" b="1" dirty="0">
                <a:solidFill>
                  <a:srgbClr val="009541"/>
                </a:solidFill>
              </a:rPr>
              <a:t>False</a:t>
            </a:r>
            <a:endParaRPr lang="en-GB" sz="2000" dirty="0"/>
          </a:p>
        </p:txBody>
      </p:sp>
      <p:sp>
        <p:nvSpPr>
          <p:cNvPr id="23" name="Rectangle 22">
            <a:extLst>
              <a:ext uri="{FF2B5EF4-FFF2-40B4-BE49-F238E27FC236}">
                <a16:creationId xmlns:a16="http://schemas.microsoft.com/office/drawing/2014/main" id="{D395F724-3897-4170-8420-FAAF4EF24830}"/>
              </a:ext>
            </a:extLst>
          </p:cNvPr>
          <p:cNvSpPr/>
          <p:nvPr/>
        </p:nvSpPr>
        <p:spPr>
          <a:xfrm>
            <a:off x="6089723" y="1863870"/>
            <a:ext cx="780983" cy="400110"/>
          </a:xfrm>
          <a:prstGeom prst="rect">
            <a:avLst/>
          </a:prstGeom>
        </p:spPr>
        <p:txBody>
          <a:bodyPr wrap="none">
            <a:spAutoFit/>
          </a:bodyPr>
          <a:lstStyle/>
          <a:p>
            <a:r>
              <a:rPr lang="en-GB" sz="2000" b="1" dirty="0">
                <a:solidFill>
                  <a:srgbClr val="009541"/>
                </a:solidFill>
              </a:rPr>
              <a:t>False</a:t>
            </a:r>
            <a:endParaRPr lang="en-GB" sz="2000" dirty="0"/>
          </a:p>
        </p:txBody>
      </p:sp>
      <mc:AlternateContent xmlns:mc="http://schemas.openxmlformats.org/markup-compatibility/2006" xmlns:a14="http://schemas.microsoft.com/office/drawing/2010/main">
        <mc:Choice Requires="a14">
          <p:sp>
            <p:nvSpPr>
              <p:cNvPr id="24" name="Rectangle 23">
                <a:extLst>
                  <a:ext uri="{FF2B5EF4-FFF2-40B4-BE49-F238E27FC236}">
                    <a16:creationId xmlns:a16="http://schemas.microsoft.com/office/drawing/2014/main" id="{C028E14F-7210-49F5-ADEF-E13CC2946B5F}"/>
                  </a:ext>
                </a:extLst>
              </p:cNvPr>
              <p:cNvSpPr/>
              <p:nvPr/>
            </p:nvSpPr>
            <p:spPr>
              <a:xfrm>
                <a:off x="2278944" y="4009428"/>
                <a:ext cx="769763" cy="400110"/>
              </a:xfrm>
              <a:prstGeom prst="rect">
                <a:avLst/>
              </a:prstGeom>
            </p:spPr>
            <p:txBody>
              <a:bodyPr wrap="none">
                <a:spAutoFit/>
              </a:bodyPr>
              <a:lstStyle/>
              <a:p>
                <a:r>
                  <a:rPr lang="en-GB" sz="2000" b="1" dirty="0">
                    <a:solidFill>
                      <a:srgbClr val="009541"/>
                    </a:solidFill>
                  </a:rPr>
                  <a:t>True</a:t>
                </a:r>
                <a14:m>
                  <m:oMath xmlns:m="http://schemas.openxmlformats.org/officeDocument/2006/math">
                    <m:r>
                      <a:rPr lang="en-GB" sz="2000" b="1">
                        <a:solidFill>
                          <a:srgbClr val="009541"/>
                        </a:solidFill>
                        <a:latin typeface="Cambria Math" panose="02040503050406030204" pitchFamily="18" charset="0"/>
                      </a:rPr>
                      <m:t> </m:t>
                    </m:r>
                  </m:oMath>
                </a14:m>
                <a:endParaRPr lang="en-GB" sz="2000" dirty="0"/>
              </a:p>
            </p:txBody>
          </p:sp>
        </mc:Choice>
        <mc:Fallback xmlns="">
          <p:sp>
            <p:nvSpPr>
              <p:cNvPr id="24" name="Rectangle 23">
                <a:extLst>
                  <a:ext uri="{FF2B5EF4-FFF2-40B4-BE49-F238E27FC236}">
                    <a16:creationId xmlns:a16="http://schemas.microsoft.com/office/drawing/2014/main" id="{C028E14F-7210-49F5-ADEF-E13CC2946B5F}"/>
                  </a:ext>
                </a:extLst>
              </p:cNvPr>
              <p:cNvSpPr>
                <a:spLocks noRot="1" noChangeAspect="1" noMove="1" noResize="1" noEditPoints="1" noAdjustHandles="1" noChangeArrowheads="1" noChangeShapeType="1" noTextEdit="1"/>
              </p:cNvSpPr>
              <p:nvPr/>
            </p:nvSpPr>
            <p:spPr>
              <a:xfrm>
                <a:off x="2278944" y="4009428"/>
                <a:ext cx="769763" cy="400110"/>
              </a:xfrm>
              <a:prstGeom prst="rect">
                <a:avLst/>
              </a:prstGeom>
              <a:blipFill>
                <a:blip r:embed="rId12"/>
                <a:stretch>
                  <a:fillRect l="-8730" t="-7692" b="-29231"/>
                </a:stretch>
              </a:blipFill>
            </p:spPr>
            <p:txBody>
              <a:bodyPr/>
              <a:lstStyle/>
              <a:p>
                <a:r>
                  <a:rPr lang="en-GB">
                    <a:noFill/>
                  </a:rPr>
                  <a:t> </a:t>
                </a:r>
              </a:p>
            </p:txBody>
          </p:sp>
        </mc:Fallback>
      </mc:AlternateContent>
      <p:grpSp>
        <p:nvGrpSpPr>
          <p:cNvPr id="12" name="Group 11">
            <a:extLst>
              <a:ext uri="{FF2B5EF4-FFF2-40B4-BE49-F238E27FC236}">
                <a16:creationId xmlns:a16="http://schemas.microsoft.com/office/drawing/2014/main" id="{08C9C281-897C-487F-B20C-879BC0737D4D}"/>
              </a:ext>
            </a:extLst>
          </p:cNvPr>
          <p:cNvGrpSpPr/>
          <p:nvPr/>
        </p:nvGrpSpPr>
        <p:grpSpPr>
          <a:xfrm>
            <a:off x="2034528" y="2363653"/>
            <a:ext cx="1258594" cy="707886"/>
            <a:chOff x="-892557" y="2403953"/>
            <a:chExt cx="1258594" cy="707886"/>
          </a:xfrm>
        </p:grpSpPr>
        <p:sp>
          <p:nvSpPr>
            <p:cNvPr id="45" name="TextBox 44">
              <a:extLst>
                <a:ext uri="{FF2B5EF4-FFF2-40B4-BE49-F238E27FC236}">
                  <a16:creationId xmlns:a16="http://schemas.microsoft.com/office/drawing/2014/main" id="{C6BE32DC-B6E6-4A8D-8BDB-A8C2CDE42C0C}"/>
                </a:ext>
              </a:extLst>
            </p:cNvPr>
            <p:cNvSpPr txBox="1"/>
            <p:nvPr/>
          </p:nvSpPr>
          <p:spPr>
            <a:xfrm>
              <a:off x="-892557" y="2403953"/>
              <a:ext cx="333746" cy="707886"/>
            </a:xfrm>
            <a:prstGeom prst="rect">
              <a:avLst/>
            </a:prstGeom>
            <a:noFill/>
          </p:spPr>
          <p:txBody>
            <a:bodyPr wrap="none" rtlCol="0">
              <a:spAutoFit/>
            </a:bodyPr>
            <a:lstStyle/>
            <a:p>
              <a:pPr algn="ctr"/>
              <a:r>
                <a:rPr lang="en-GB" sz="2000" dirty="0">
                  <a:cs typeface="Kalam" panose="02000000000000000000" pitchFamily="2" charset="0"/>
                </a:rPr>
                <a:t>5</a:t>
              </a:r>
              <a:br>
                <a:rPr lang="en-GB" sz="2000" dirty="0">
                  <a:cs typeface="Kalam" panose="02000000000000000000" pitchFamily="2" charset="0"/>
                </a:rPr>
              </a:br>
              <a:r>
                <a:rPr lang="en-GB" sz="2000" dirty="0">
                  <a:cs typeface="Kalam" panose="02000000000000000000" pitchFamily="2" charset="0"/>
                </a:rPr>
                <a:t>8</a:t>
              </a:r>
            </a:p>
          </p:txBody>
        </p:sp>
        <p:cxnSp>
          <p:nvCxnSpPr>
            <p:cNvPr id="46" name="Straight Connector 45">
              <a:extLst>
                <a:ext uri="{FF2B5EF4-FFF2-40B4-BE49-F238E27FC236}">
                  <a16:creationId xmlns:a16="http://schemas.microsoft.com/office/drawing/2014/main" id="{99295B14-B84B-4C17-8019-F30B2CC5B035}"/>
                </a:ext>
              </a:extLst>
            </p:cNvPr>
            <p:cNvCxnSpPr>
              <a:cxnSpLocks/>
            </p:cNvCxnSpPr>
            <p:nvPr/>
          </p:nvCxnSpPr>
          <p:spPr>
            <a:xfrm>
              <a:off x="-801750" y="2757896"/>
              <a:ext cx="148750" cy="0"/>
            </a:xfrm>
            <a:prstGeom prst="line">
              <a:avLst/>
            </a:prstGeom>
            <a:ln w="19050"/>
          </p:spPr>
          <p:style>
            <a:lnRef idx="1">
              <a:schemeClr val="dk1"/>
            </a:lnRef>
            <a:fillRef idx="0">
              <a:schemeClr val="dk1"/>
            </a:fillRef>
            <a:effectRef idx="0">
              <a:schemeClr val="dk1"/>
            </a:effectRef>
            <a:fontRef idx="minor">
              <a:schemeClr val="tx1"/>
            </a:fontRef>
          </p:style>
        </p:cxnSp>
        <p:sp>
          <p:nvSpPr>
            <p:cNvPr id="43" name="TextBox 42">
              <a:extLst>
                <a:ext uri="{FF2B5EF4-FFF2-40B4-BE49-F238E27FC236}">
                  <a16:creationId xmlns:a16="http://schemas.microsoft.com/office/drawing/2014/main" id="{6641B6F4-020A-4084-AC82-375C87DB8165}"/>
                </a:ext>
              </a:extLst>
            </p:cNvPr>
            <p:cNvSpPr txBox="1"/>
            <p:nvPr/>
          </p:nvSpPr>
          <p:spPr>
            <a:xfrm>
              <a:off x="-443138" y="2403953"/>
              <a:ext cx="332142" cy="707886"/>
            </a:xfrm>
            <a:prstGeom prst="rect">
              <a:avLst/>
            </a:prstGeom>
            <a:noFill/>
          </p:spPr>
          <p:txBody>
            <a:bodyPr wrap="none" rtlCol="0">
              <a:spAutoFit/>
            </a:bodyPr>
            <a:lstStyle/>
            <a:p>
              <a:pPr algn="ctr"/>
              <a:r>
                <a:rPr lang="en-GB" sz="2000" dirty="0">
                  <a:cs typeface="Kalam" panose="02000000000000000000" pitchFamily="2" charset="0"/>
                </a:rPr>
                <a:t>1</a:t>
              </a:r>
              <a:br>
                <a:rPr lang="en-GB" sz="2000" dirty="0">
                  <a:cs typeface="Kalam" panose="02000000000000000000" pitchFamily="2" charset="0"/>
                </a:rPr>
              </a:br>
              <a:r>
                <a:rPr lang="en-GB" sz="2000" dirty="0">
                  <a:cs typeface="Kalam" panose="02000000000000000000" pitchFamily="2" charset="0"/>
                </a:rPr>
                <a:t>4</a:t>
              </a:r>
            </a:p>
          </p:txBody>
        </p:sp>
        <p:cxnSp>
          <p:nvCxnSpPr>
            <p:cNvPr id="44" name="Straight Connector 43">
              <a:extLst>
                <a:ext uri="{FF2B5EF4-FFF2-40B4-BE49-F238E27FC236}">
                  <a16:creationId xmlns:a16="http://schemas.microsoft.com/office/drawing/2014/main" id="{8BEC2FE0-C166-4821-8FE7-7115944FC668}"/>
                </a:ext>
              </a:extLst>
            </p:cNvPr>
            <p:cNvCxnSpPr>
              <a:cxnSpLocks/>
            </p:cNvCxnSpPr>
            <p:nvPr/>
          </p:nvCxnSpPr>
          <p:spPr>
            <a:xfrm>
              <a:off x="-347523" y="2757896"/>
              <a:ext cx="145428" cy="0"/>
            </a:xfrm>
            <a:prstGeom prst="line">
              <a:avLst/>
            </a:prstGeom>
            <a:ln w="19050"/>
          </p:spPr>
          <p:style>
            <a:lnRef idx="1">
              <a:schemeClr val="dk1"/>
            </a:lnRef>
            <a:fillRef idx="0">
              <a:schemeClr val="dk1"/>
            </a:fillRef>
            <a:effectRef idx="0">
              <a:schemeClr val="dk1"/>
            </a:effectRef>
            <a:fontRef idx="minor">
              <a:schemeClr val="tx1"/>
            </a:fontRef>
          </p:style>
        </p:cxnSp>
        <p:sp>
          <p:nvSpPr>
            <p:cNvPr id="42" name="TextBox 41">
              <a:extLst>
                <a:ext uri="{FF2B5EF4-FFF2-40B4-BE49-F238E27FC236}">
                  <a16:creationId xmlns:a16="http://schemas.microsoft.com/office/drawing/2014/main" id="{AA5F6991-7101-43FE-B4B5-FC3F6FE124D8}"/>
                </a:ext>
              </a:extLst>
            </p:cNvPr>
            <p:cNvSpPr txBox="1"/>
            <p:nvPr/>
          </p:nvSpPr>
          <p:spPr>
            <a:xfrm>
              <a:off x="-674613" y="2557841"/>
              <a:ext cx="335348" cy="400110"/>
            </a:xfrm>
            <a:prstGeom prst="rect">
              <a:avLst/>
            </a:prstGeom>
            <a:noFill/>
          </p:spPr>
          <p:txBody>
            <a:bodyPr wrap="none" rtlCol="0">
              <a:spAutoFit/>
            </a:bodyPr>
            <a:lstStyle/>
            <a:p>
              <a:pPr algn="ctr"/>
              <a:r>
                <a:rPr lang="en-GB" sz="2000" dirty="0">
                  <a:cs typeface="Kalam" panose="02000000000000000000" pitchFamily="2" charset="0"/>
                </a:rPr>
                <a:t>+</a:t>
              </a:r>
            </a:p>
          </p:txBody>
        </p:sp>
        <p:sp>
          <p:nvSpPr>
            <p:cNvPr id="48" name="TextBox 47">
              <a:extLst>
                <a:ext uri="{FF2B5EF4-FFF2-40B4-BE49-F238E27FC236}">
                  <a16:creationId xmlns:a16="http://schemas.microsoft.com/office/drawing/2014/main" id="{4959C370-8DC2-471B-AA1D-35B5BC1B26B6}"/>
                </a:ext>
              </a:extLst>
            </p:cNvPr>
            <p:cNvSpPr txBox="1"/>
            <p:nvPr/>
          </p:nvSpPr>
          <p:spPr>
            <a:xfrm>
              <a:off x="-217642" y="2557841"/>
              <a:ext cx="335348" cy="400110"/>
            </a:xfrm>
            <a:prstGeom prst="rect">
              <a:avLst/>
            </a:prstGeom>
            <a:noFill/>
          </p:spPr>
          <p:txBody>
            <a:bodyPr wrap="none" rtlCol="0">
              <a:spAutoFit/>
            </a:bodyPr>
            <a:lstStyle/>
            <a:p>
              <a:pPr algn="ctr"/>
              <a:r>
                <a:rPr lang="en-GB" sz="2000" dirty="0">
                  <a:cs typeface="Kalam" panose="02000000000000000000" pitchFamily="2" charset="0"/>
                </a:rPr>
                <a:t>=</a:t>
              </a:r>
            </a:p>
          </p:txBody>
        </p:sp>
        <p:sp>
          <p:nvSpPr>
            <p:cNvPr id="50" name="TextBox 49">
              <a:extLst>
                <a:ext uri="{FF2B5EF4-FFF2-40B4-BE49-F238E27FC236}">
                  <a16:creationId xmlns:a16="http://schemas.microsoft.com/office/drawing/2014/main" id="{AD533A57-0175-469A-A034-C1EAA92EDE06}"/>
                </a:ext>
              </a:extLst>
            </p:cNvPr>
            <p:cNvSpPr txBox="1"/>
            <p:nvPr/>
          </p:nvSpPr>
          <p:spPr>
            <a:xfrm>
              <a:off x="33895" y="2403953"/>
              <a:ext cx="332142" cy="707886"/>
            </a:xfrm>
            <a:prstGeom prst="rect">
              <a:avLst/>
            </a:prstGeom>
            <a:noFill/>
          </p:spPr>
          <p:txBody>
            <a:bodyPr wrap="none" rtlCol="0">
              <a:spAutoFit/>
            </a:bodyPr>
            <a:lstStyle/>
            <a:p>
              <a:pPr algn="ctr"/>
              <a:r>
                <a:rPr lang="en-GB" sz="2000" dirty="0">
                  <a:cs typeface="Kalam" panose="02000000000000000000" pitchFamily="2" charset="0"/>
                </a:rPr>
                <a:t>7</a:t>
              </a:r>
              <a:br>
                <a:rPr lang="en-GB" sz="2000" dirty="0">
                  <a:cs typeface="Kalam" panose="02000000000000000000" pitchFamily="2" charset="0"/>
                </a:rPr>
              </a:br>
              <a:r>
                <a:rPr lang="en-GB" sz="2000" dirty="0">
                  <a:cs typeface="Kalam" panose="02000000000000000000" pitchFamily="2" charset="0"/>
                </a:rPr>
                <a:t>8</a:t>
              </a:r>
            </a:p>
          </p:txBody>
        </p:sp>
        <p:cxnSp>
          <p:nvCxnSpPr>
            <p:cNvPr id="51" name="Straight Connector 50">
              <a:extLst>
                <a:ext uri="{FF2B5EF4-FFF2-40B4-BE49-F238E27FC236}">
                  <a16:creationId xmlns:a16="http://schemas.microsoft.com/office/drawing/2014/main" id="{D5A8E9E9-565A-4169-BFCA-C87DE6526F53}"/>
                </a:ext>
              </a:extLst>
            </p:cNvPr>
            <p:cNvCxnSpPr>
              <a:cxnSpLocks/>
            </p:cNvCxnSpPr>
            <p:nvPr/>
          </p:nvCxnSpPr>
          <p:spPr>
            <a:xfrm>
              <a:off x="124753" y="2766605"/>
              <a:ext cx="154518" cy="0"/>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grpSp>
      <p:grpSp>
        <p:nvGrpSpPr>
          <p:cNvPr id="52" name="Group 51">
            <a:extLst>
              <a:ext uri="{FF2B5EF4-FFF2-40B4-BE49-F238E27FC236}">
                <a16:creationId xmlns:a16="http://schemas.microsoft.com/office/drawing/2014/main" id="{A2B1447B-BB04-4DCF-BAAB-41A7962C9CF8}"/>
              </a:ext>
            </a:extLst>
          </p:cNvPr>
          <p:cNvGrpSpPr/>
          <p:nvPr/>
        </p:nvGrpSpPr>
        <p:grpSpPr>
          <a:xfrm>
            <a:off x="5830841" y="2363653"/>
            <a:ext cx="1298669" cy="707886"/>
            <a:chOff x="-885343" y="2403953"/>
            <a:chExt cx="1298669" cy="707886"/>
          </a:xfrm>
        </p:grpSpPr>
        <p:sp>
          <p:nvSpPr>
            <p:cNvPr id="53" name="TextBox 52">
              <a:extLst>
                <a:ext uri="{FF2B5EF4-FFF2-40B4-BE49-F238E27FC236}">
                  <a16:creationId xmlns:a16="http://schemas.microsoft.com/office/drawing/2014/main" id="{9426AE2A-1A26-45F5-8A49-B500167DAB7D}"/>
                </a:ext>
              </a:extLst>
            </p:cNvPr>
            <p:cNvSpPr txBox="1"/>
            <p:nvPr/>
          </p:nvSpPr>
          <p:spPr>
            <a:xfrm>
              <a:off x="-885343" y="2403953"/>
              <a:ext cx="319318" cy="707886"/>
            </a:xfrm>
            <a:prstGeom prst="rect">
              <a:avLst/>
            </a:prstGeom>
            <a:noFill/>
          </p:spPr>
          <p:txBody>
            <a:bodyPr wrap="none" rtlCol="0">
              <a:spAutoFit/>
            </a:bodyPr>
            <a:lstStyle/>
            <a:p>
              <a:pPr algn="ctr"/>
              <a:r>
                <a:rPr lang="en-GB" sz="2000" dirty="0">
                  <a:cs typeface="Kalam" panose="02000000000000000000" pitchFamily="2" charset="0"/>
                </a:rPr>
                <a:t>2</a:t>
              </a:r>
              <a:br>
                <a:rPr lang="en-GB" sz="2000" dirty="0">
                  <a:cs typeface="Kalam" panose="02000000000000000000" pitchFamily="2" charset="0"/>
                </a:rPr>
              </a:br>
              <a:r>
                <a:rPr lang="en-GB" sz="2000" dirty="0">
                  <a:cs typeface="Kalam" panose="02000000000000000000" pitchFamily="2" charset="0"/>
                </a:rPr>
                <a:t>7</a:t>
              </a:r>
            </a:p>
          </p:txBody>
        </p:sp>
        <p:cxnSp>
          <p:nvCxnSpPr>
            <p:cNvPr id="54" name="Straight Connector 53">
              <a:extLst>
                <a:ext uri="{FF2B5EF4-FFF2-40B4-BE49-F238E27FC236}">
                  <a16:creationId xmlns:a16="http://schemas.microsoft.com/office/drawing/2014/main" id="{034711FA-A48D-43F1-A741-2F84268D3BA5}"/>
                </a:ext>
              </a:extLst>
            </p:cNvPr>
            <p:cNvCxnSpPr>
              <a:cxnSpLocks/>
            </p:cNvCxnSpPr>
            <p:nvPr/>
          </p:nvCxnSpPr>
          <p:spPr>
            <a:xfrm>
              <a:off x="-799369" y="2763361"/>
              <a:ext cx="148750" cy="0"/>
            </a:xfrm>
            <a:prstGeom prst="line">
              <a:avLst/>
            </a:prstGeom>
            <a:ln w="19050"/>
          </p:spPr>
          <p:style>
            <a:lnRef idx="1">
              <a:schemeClr val="dk1"/>
            </a:lnRef>
            <a:fillRef idx="0">
              <a:schemeClr val="dk1"/>
            </a:fillRef>
            <a:effectRef idx="0">
              <a:schemeClr val="dk1"/>
            </a:effectRef>
            <a:fontRef idx="minor">
              <a:schemeClr val="tx1"/>
            </a:fontRef>
          </p:style>
        </p:cxnSp>
        <p:sp>
          <p:nvSpPr>
            <p:cNvPr id="55" name="TextBox 54">
              <a:extLst>
                <a:ext uri="{FF2B5EF4-FFF2-40B4-BE49-F238E27FC236}">
                  <a16:creationId xmlns:a16="http://schemas.microsoft.com/office/drawing/2014/main" id="{12C4C8A3-099E-49BE-97DE-99E61BF8AA5C}"/>
                </a:ext>
              </a:extLst>
            </p:cNvPr>
            <p:cNvSpPr txBox="1"/>
            <p:nvPr/>
          </p:nvSpPr>
          <p:spPr>
            <a:xfrm>
              <a:off x="-490427" y="2403953"/>
              <a:ext cx="426720" cy="707886"/>
            </a:xfrm>
            <a:prstGeom prst="rect">
              <a:avLst/>
            </a:prstGeom>
            <a:noFill/>
          </p:spPr>
          <p:txBody>
            <a:bodyPr wrap="none" rtlCol="0">
              <a:spAutoFit/>
            </a:bodyPr>
            <a:lstStyle/>
            <a:p>
              <a:pPr algn="ctr"/>
              <a:r>
                <a:rPr lang="en-GB" sz="2000" dirty="0">
                  <a:cs typeface="Kalam" panose="02000000000000000000" pitchFamily="2" charset="0"/>
                </a:rPr>
                <a:t>2</a:t>
              </a:r>
              <a:br>
                <a:rPr lang="en-GB" sz="2000" dirty="0">
                  <a:cs typeface="Kalam" panose="02000000000000000000" pitchFamily="2" charset="0"/>
                </a:rPr>
              </a:br>
              <a:r>
                <a:rPr lang="en-GB" sz="2000" dirty="0">
                  <a:cs typeface="Kalam" panose="02000000000000000000" pitchFamily="2" charset="0"/>
                </a:rPr>
                <a:t>14</a:t>
              </a:r>
            </a:p>
          </p:txBody>
        </p:sp>
        <p:cxnSp>
          <p:nvCxnSpPr>
            <p:cNvPr id="56" name="Straight Connector 55">
              <a:extLst>
                <a:ext uri="{FF2B5EF4-FFF2-40B4-BE49-F238E27FC236}">
                  <a16:creationId xmlns:a16="http://schemas.microsoft.com/office/drawing/2014/main" id="{EBF38AE0-3900-4BAF-972E-4E2C3A9086BA}"/>
                </a:ext>
              </a:extLst>
            </p:cNvPr>
            <p:cNvCxnSpPr>
              <a:cxnSpLocks/>
            </p:cNvCxnSpPr>
            <p:nvPr/>
          </p:nvCxnSpPr>
          <p:spPr>
            <a:xfrm>
              <a:off x="-392587" y="2763361"/>
              <a:ext cx="233362" cy="0"/>
            </a:xfrm>
            <a:prstGeom prst="line">
              <a:avLst/>
            </a:prstGeom>
            <a:ln w="19050"/>
          </p:spPr>
          <p:style>
            <a:lnRef idx="1">
              <a:schemeClr val="dk1"/>
            </a:lnRef>
            <a:fillRef idx="0">
              <a:schemeClr val="dk1"/>
            </a:fillRef>
            <a:effectRef idx="0">
              <a:schemeClr val="dk1"/>
            </a:effectRef>
            <a:fontRef idx="minor">
              <a:schemeClr val="tx1"/>
            </a:fontRef>
          </p:style>
        </p:cxnSp>
        <p:sp>
          <p:nvSpPr>
            <p:cNvPr id="57" name="TextBox 56">
              <a:extLst>
                <a:ext uri="{FF2B5EF4-FFF2-40B4-BE49-F238E27FC236}">
                  <a16:creationId xmlns:a16="http://schemas.microsoft.com/office/drawing/2014/main" id="{8D6F3C7B-B640-4424-9363-DC238A24FA78}"/>
                </a:ext>
              </a:extLst>
            </p:cNvPr>
            <p:cNvSpPr txBox="1"/>
            <p:nvPr/>
          </p:nvSpPr>
          <p:spPr>
            <a:xfrm>
              <a:off x="-674613" y="2557841"/>
              <a:ext cx="335348" cy="400110"/>
            </a:xfrm>
            <a:prstGeom prst="rect">
              <a:avLst/>
            </a:prstGeom>
            <a:noFill/>
          </p:spPr>
          <p:txBody>
            <a:bodyPr wrap="none" rtlCol="0">
              <a:spAutoFit/>
            </a:bodyPr>
            <a:lstStyle/>
            <a:p>
              <a:pPr algn="ctr"/>
              <a:r>
                <a:rPr lang="en-GB" sz="2000" dirty="0">
                  <a:cs typeface="Kalam" panose="02000000000000000000" pitchFamily="2" charset="0"/>
                </a:rPr>
                <a:t>+</a:t>
              </a:r>
            </a:p>
          </p:txBody>
        </p:sp>
        <p:sp>
          <p:nvSpPr>
            <p:cNvPr id="58" name="TextBox 57">
              <a:extLst>
                <a:ext uri="{FF2B5EF4-FFF2-40B4-BE49-F238E27FC236}">
                  <a16:creationId xmlns:a16="http://schemas.microsoft.com/office/drawing/2014/main" id="{E96D5A62-F4D8-446F-B7F7-CC15BD89E60F}"/>
                </a:ext>
              </a:extLst>
            </p:cNvPr>
            <p:cNvSpPr txBox="1"/>
            <p:nvPr/>
          </p:nvSpPr>
          <p:spPr>
            <a:xfrm>
              <a:off x="-217642" y="2557841"/>
              <a:ext cx="335348" cy="400110"/>
            </a:xfrm>
            <a:prstGeom prst="rect">
              <a:avLst/>
            </a:prstGeom>
            <a:noFill/>
          </p:spPr>
          <p:txBody>
            <a:bodyPr wrap="none" rtlCol="0">
              <a:spAutoFit/>
            </a:bodyPr>
            <a:lstStyle/>
            <a:p>
              <a:pPr algn="ctr"/>
              <a:r>
                <a:rPr lang="en-GB" sz="2000" dirty="0">
                  <a:cs typeface="Kalam" panose="02000000000000000000" pitchFamily="2" charset="0"/>
                </a:rPr>
                <a:t>=</a:t>
              </a:r>
            </a:p>
          </p:txBody>
        </p:sp>
        <p:sp>
          <p:nvSpPr>
            <p:cNvPr id="59" name="TextBox 58">
              <a:extLst>
                <a:ext uri="{FF2B5EF4-FFF2-40B4-BE49-F238E27FC236}">
                  <a16:creationId xmlns:a16="http://schemas.microsoft.com/office/drawing/2014/main" id="{6B0935B0-58C6-4E88-9679-2B3A425BD301}"/>
                </a:ext>
              </a:extLst>
            </p:cNvPr>
            <p:cNvSpPr txBox="1"/>
            <p:nvPr/>
          </p:nvSpPr>
          <p:spPr>
            <a:xfrm>
              <a:off x="-13394" y="2403953"/>
              <a:ext cx="426720" cy="707886"/>
            </a:xfrm>
            <a:prstGeom prst="rect">
              <a:avLst/>
            </a:prstGeom>
            <a:noFill/>
          </p:spPr>
          <p:txBody>
            <a:bodyPr wrap="none" rtlCol="0">
              <a:spAutoFit/>
            </a:bodyPr>
            <a:lstStyle/>
            <a:p>
              <a:pPr algn="ctr"/>
              <a:r>
                <a:rPr lang="en-GB" sz="2000" dirty="0">
                  <a:cs typeface="Kalam" panose="02000000000000000000" pitchFamily="2" charset="0"/>
                </a:rPr>
                <a:t>4</a:t>
              </a:r>
              <a:br>
                <a:rPr lang="en-GB" sz="2000" dirty="0">
                  <a:cs typeface="Kalam" panose="02000000000000000000" pitchFamily="2" charset="0"/>
                </a:rPr>
              </a:br>
              <a:r>
                <a:rPr lang="en-GB" sz="2000" dirty="0">
                  <a:cs typeface="Kalam" panose="02000000000000000000" pitchFamily="2" charset="0"/>
                </a:rPr>
                <a:t>14</a:t>
              </a:r>
            </a:p>
          </p:txBody>
        </p:sp>
        <p:cxnSp>
          <p:nvCxnSpPr>
            <p:cNvPr id="60" name="Straight Connector 59">
              <a:extLst>
                <a:ext uri="{FF2B5EF4-FFF2-40B4-BE49-F238E27FC236}">
                  <a16:creationId xmlns:a16="http://schemas.microsoft.com/office/drawing/2014/main" id="{4688700A-D810-43FB-81A9-CA8E22332943}"/>
                </a:ext>
              </a:extLst>
            </p:cNvPr>
            <p:cNvCxnSpPr>
              <a:cxnSpLocks/>
            </p:cNvCxnSpPr>
            <p:nvPr/>
          </p:nvCxnSpPr>
          <p:spPr>
            <a:xfrm>
              <a:off x="79606" y="2763361"/>
              <a:ext cx="244563" cy="0"/>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grpSp>
      <p:grpSp>
        <p:nvGrpSpPr>
          <p:cNvPr id="67" name="Group 66">
            <a:extLst>
              <a:ext uri="{FF2B5EF4-FFF2-40B4-BE49-F238E27FC236}">
                <a16:creationId xmlns:a16="http://schemas.microsoft.com/office/drawing/2014/main" id="{148B46C1-4F6D-4988-8864-E2CB7E017345}"/>
              </a:ext>
            </a:extLst>
          </p:cNvPr>
          <p:cNvGrpSpPr/>
          <p:nvPr/>
        </p:nvGrpSpPr>
        <p:grpSpPr>
          <a:xfrm>
            <a:off x="2040940" y="4495167"/>
            <a:ext cx="1307486" cy="707886"/>
            <a:chOff x="-886145" y="2403953"/>
            <a:chExt cx="1307486" cy="707886"/>
          </a:xfrm>
        </p:grpSpPr>
        <p:sp>
          <p:nvSpPr>
            <p:cNvPr id="68" name="TextBox 67">
              <a:extLst>
                <a:ext uri="{FF2B5EF4-FFF2-40B4-BE49-F238E27FC236}">
                  <a16:creationId xmlns:a16="http://schemas.microsoft.com/office/drawing/2014/main" id="{39E96B99-1FB3-4649-A645-FE33C86CB245}"/>
                </a:ext>
              </a:extLst>
            </p:cNvPr>
            <p:cNvSpPr txBox="1"/>
            <p:nvPr/>
          </p:nvSpPr>
          <p:spPr>
            <a:xfrm>
              <a:off x="-886145" y="2403953"/>
              <a:ext cx="320921" cy="707886"/>
            </a:xfrm>
            <a:prstGeom prst="rect">
              <a:avLst/>
            </a:prstGeom>
            <a:noFill/>
          </p:spPr>
          <p:txBody>
            <a:bodyPr wrap="none" rtlCol="0">
              <a:spAutoFit/>
            </a:bodyPr>
            <a:lstStyle/>
            <a:p>
              <a:pPr algn="ctr"/>
              <a:r>
                <a:rPr lang="en-GB" sz="2000" dirty="0">
                  <a:cs typeface="Kalam" panose="02000000000000000000" pitchFamily="2" charset="0"/>
                </a:rPr>
                <a:t>3</a:t>
              </a:r>
              <a:br>
                <a:rPr lang="en-GB" sz="2000" dirty="0">
                  <a:cs typeface="Kalam" panose="02000000000000000000" pitchFamily="2" charset="0"/>
                </a:rPr>
              </a:br>
              <a:r>
                <a:rPr lang="en-GB" sz="2000" dirty="0">
                  <a:cs typeface="Kalam" panose="02000000000000000000" pitchFamily="2" charset="0"/>
                </a:rPr>
                <a:t>5</a:t>
              </a:r>
            </a:p>
          </p:txBody>
        </p:sp>
        <p:cxnSp>
          <p:nvCxnSpPr>
            <p:cNvPr id="69" name="Straight Connector 68">
              <a:extLst>
                <a:ext uri="{FF2B5EF4-FFF2-40B4-BE49-F238E27FC236}">
                  <a16:creationId xmlns:a16="http://schemas.microsoft.com/office/drawing/2014/main" id="{12F2B2A7-4C96-4A81-8915-63E897B0CCA1}"/>
                </a:ext>
              </a:extLst>
            </p:cNvPr>
            <p:cNvCxnSpPr>
              <a:cxnSpLocks/>
            </p:cNvCxnSpPr>
            <p:nvPr/>
          </p:nvCxnSpPr>
          <p:spPr>
            <a:xfrm>
              <a:off x="-801750" y="2765039"/>
              <a:ext cx="148750" cy="0"/>
            </a:xfrm>
            <a:prstGeom prst="line">
              <a:avLst/>
            </a:prstGeom>
            <a:ln w="19050"/>
          </p:spPr>
          <p:style>
            <a:lnRef idx="1">
              <a:schemeClr val="dk1"/>
            </a:lnRef>
            <a:fillRef idx="0">
              <a:schemeClr val="dk1"/>
            </a:fillRef>
            <a:effectRef idx="0">
              <a:schemeClr val="dk1"/>
            </a:effectRef>
            <a:fontRef idx="minor">
              <a:schemeClr val="tx1"/>
            </a:fontRef>
          </p:style>
        </p:cxnSp>
        <p:sp>
          <p:nvSpPr>
            <p:cNvPr id="70" name="TextBox 69">
              <a:extLst>
                <a:ext uri="{FF2B5EF4-FFF2-40B4-BE49-F238E27FC236}">
                  <a16:creationId xmlns:a16="http://schemas.microsoft.com/office/drawing/2014/main" id="{79B46F4A-278E-4084-B8A6-5B68DE53B3E8}"/>
                </a:ext>
              </a:extLst>
            </p:cNvPr>
            <p:cNvSpPr txBox="1"/>
            <p:nvPr/>
          </p:nvSpPr>
          <p:spPr>
            <a:xfrm>
              <a:off x="-486419" y="2403953"/>
              <a:ext cx="418704" cy="707886"/>
            </a:xfrm>
            <a:prstGeom prst="rect">
              <a:avLst/>
            </a:prstGeom>
            <a:noFill/>
          </p:spPr>
          <p:txBody>
            <a:bodyPr wrap="none" rtlCol="0">
              <a:spAutoFit/>
            </a:bodyPr>
            <a:lstStyle/>
            <a:p>
              <a:pPr algn="ctr"/>
              <a:r>
                <a:rPr lang="en-GB" sz="2000" dirty="0">
                  <a:cs typeface="Kalam" panose="02000000000000000000" pitchFamily="2" charset="0"/>
                </a:rPr>
                <a:t>1</a:t>
              </a:r>
              <a:br>
                <a:rPr lang="en-GB" sz="2000" dirty="0">
                  <a:cs typeface="Kalam" panose="02000000000000000000" pitchFamily="2" charset="0"/>
                </a:rPr>
              </a:br>
              <a:r>
                <a:rPr lang="en-GB" sz="2000" dirty="0">
                  <a:cs typeface="Kalam" panose="02000000000000000000" pitchFamily="2" charset="0"/>
                </a:rPr>
                <a:t>15</a:t>
              </a:r>
            </a:p>
          </p:txBody>
        </p:sp>
        <p:cxnSp>
          <p:nvCxnSpPr>
            <p:cNvPr id="71" name="Straight Connector 70">
              <a:extLst>
                <a:ext uri="{FF2B5EF4-FFF2-40B4-BE49-F238E27FC236}">
                  <a16:creationId xmlns:a16="http://schemas.microsoft.com/office/drawing/2014/main" id="{322EB96A-3679-42C9-B61D-82879B50DAD0}"/>
                </a:ext>
              </a:extLst>
            </p:cNvPr>
            <p:cNvCxnSpPr>
              <a:cxnSpLocks/>
            </p:cNvCxnSpPr>
            <p:nvPr/>
          </p:nvCxnSpPr>
          <p:spPr>
            <a:xfrm>
              <a:off x="-386604" y="2766605"/>
              <a:ext cx="221456" cy="0"/>
            </a:xfrm>
            <a:prstGeom prst="line">
              <a:avLst/>
            </a:prstGeom>
            <a:ln w="19050"/>
          </p:spPr>
          <p:style>
            <a:lnRef idx="1">
              <a:schemeClr val="dk1"/>
            </a:lnRef>
            <a:fillRef idx="0">
              <a:schemeClr val="dk1"/>
            </a:fillRef>
            <a:effectRef idx="0">
              <a:schemeClr val="dk1"/>
            </a:effectRef>
            <a:fontRef idx="minor">
              <a:schemeClr val="tx1"/>
            </a:fontRef>
          </p:style>
        </p:cxnSp>
        <p:sp>
          <p:nvSpPr>
            <p:cNvPr id="72" name="TextBox 71">
              <a:extLst>
                <a:ext uri="{FF2B5EF4-FFF2-40B4-BE49-F238E27FC236}">
                  <a16:creationId xmlns:a16="http://schemas.microsoft.com/office/drawing/2014/main" id="{CD534D65-D969-4378-B23E-92C9506F1FD4}"/>
                </a:ext>
              </a:extLst>
            </p:cNvPr>
            <p:cNvSpPr txBox="1"/>
            <p:nvPr/>
          </p:nvSpPr>
          <p:spPr>
            <a:xfrm>
              <a:off x="-674613" y="2557841"/>
              <a:ext cx="335348" cy="400110"/>
            </a:xfrm>
            <a:prstGeom prst="rect">
              <a:avLst/>
            </a:prstGeom>
            <a:noFill/>
          </p:spPr>
          <p:txBody>
            <a:bodyPr wrap="none" rtlCol="0">
              <a:spAutoFit/>
            </a:bodyPr>
            <a:lstStyle/>
            <a:p>
              <a:pPr algn="ctr"/>
              <a:r>
                <a:rPr lang="en-GB" sz="2000" dirty="0">
                  <a:cs typeface="Kalam" panose="02000000000000000000" pitchFamily="2" charset="0"/>
                </a:rPr>
                <a:t>+</a:t>
              </a:r>
            </a:p>
          </p:txBody>
        </p:sp>
        <p:sp>
          <p:nvSpPr>
            <p:cNvPr id="73" name="TextBox 72">
              <a:extLst>
                <a:ext uri="{FF2B5EF4-FFF2-40B4-BE49-F238E27FC236}">
                  <a16:creationId xmlns:a16="http://schemas.microsoft.com/office/drawing/2014/main" id="{DD16814D-C35A-470A-8DFA-42E8F47ECDA9}"/>
                </a:ext>
              </a:extLst>
            </p:cNvPr>
            <p:cNvSpPr txBox="1"/>
            <p:nvPr/>
          </p:nvSpPr>
          <p:spPr>
            <a:xfrm>
              <a:off x="-217642" y="2557841"/>
              <a:ext cx="335348" cy="400110"/>
            </a:xfrm>
            <a:prstGeom prst="rect">
              <a:avLst/>
            </a:prstGeom>
            <a:noFill/>
          </p:spPr>
          <p:txBody>
            <a:bodyPr wrap="none" rtlCol="0">
              <a:spAutoFit/>
            </a:bodyPr>
            <a:lstStyle/>
            <a:p>
              <a:pPr algn="ctr"/>
              <a:r>
                <a:rPr lang="en-GB" sz="2000" dirty="0">
                  <a:cs typeface="Kalam" panose="02000000000000000000" pitchFamily="2" charset="0"/>
                </a:rPr>
                <a:t>=</a:t>
              </a:r>
            </a:p>
          </p:txBody>
        </p:sp>
        <p:sp>
          <p:nvSpPr>
            <p:cNvPr id="74" name="TextBox 73">
              <a:extLst>
                <a:ext uri="{FF2B5EF4-FFF2-40B4-BE49-F238E27FC236}">
                  <a16:creationId xmlns:a16="http://schemas.microsoft.com/office/drawing/2014/main" id="{402523A7-2887-4068-AFAA-23927EBF22E8}"/>
                </a:ext>
              </a:extLst>
            </p:cNvPr>
            <p:cNvSpPr txBox="1"/>
            <p:nvPr/>
          </p:nvSpPr>
          <p:spPr>
            <a:xfrm>
              <a:off x="-21409" y="2403953"/>
              <a:ext cx="442750" cy="707886"/>
            </a:xfrm>
            <a:prstGeom prst="rect">
              <a:avLst/>
            </a:prstGeom>
            <a:noFill/>
          </p:spPr>
          <p:txBody>
            <a:bodyPr wrap="none" rtlCol="0">
              <a:spAutoFit/>
            </a:bodyPr>
            <a:lstStyle/>
            <a:p>
              <a:pPr algn="ctr"/>
              <a:r>
                <a:rPr lang="en-GB" sz="2000" dirty="0">
                  <a:cs typeface="Kalam" panose="02000000000000000000" pitchFamily="2" charset="0"/>
                </a:rPr>
                <a:t>10</a:t>
              </a:r>
              <a:br>
                <a:rPr lang="en-GB" sz="2000" dirty="0">
                  <a:cs typeface="Kalam" panose="02000000000000000000" pitchFamily="2" charset="0"/>
                </a:rPr>
              </a:br>
              <a:r>
                <a:rPr lang="en-GB" sz="2000" dirty="0">
                  <a:cs typeface="Kalam" panose="02000000000000000000" pitchFamily="2" charset="0"/>
                </a:rPr>
                <a:t>15</a:t>
              </a:r>
            </a:p>
          </p:txBody>
        </p:sp>
        <p:cxnSp>
          <p:nvCxnSpPr>
            <p:cNvPr id="75" name="Straight Connector 74">
              <a:extLst>
                <a:ext uri="{FF2B5EF4-FFF2-40B4-BE49-F238E27FC236}">
                  <a16:creationId xmlns:a16="http://schemas.microsoft.com/office/drawing/2014/main" id="{C50D3552-8CD1-4AD3-B407-A67F47CE0AE1}"/>
                </a:ext>
              </a:extLst>
            </p:cNvPr>
            <p:cNvCxnSpPr>
              <a:cxnSpLocks/>
            </p:cNvCxnSpPr>
            <p:nvPr/>
          </p:nvCxnSpPr>
          <p:spPr>
            <a:xfrm>
              <a:off x="78162" y="2767420"/>
              <a:ext cx="243608" cy="0"/>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grpSp>
      <p:grpSp>
        <p:nvGrpSpPr>
          <p:cNvPr id="76" name="Group 75">
            <a:extLst>
              <a:ext uri="{FF2B5EF4-FFF2-40B4-BE49-F238E27FC236}">
                <a16:creationId xmlns:a16="http://schemas.microsoft.com/office/drawing/2014/main" id="{554351C5-D360-40A5-ABA9-77EF8D73B894}"/>
              </a:ext>
            </a:extLst>
          </p:cNvPr>
          <p:cNvGrpSpPr/>
          <p:nvPr/>
        </p:nvGrpSpPr>
        <p:grpSpPr>
          <a:xfrm>
            <a:off x="5856489" y="4508199"/>
            <a:ext cx="1247372" cy="707886"/>
            <a:chOff x="-885343" y="2403953"/>
            <a:chExt cx="1247372" cy="707886"/>
          </a:xfrm>
        </p:grpSpPr>
        <p:sp>
          <p:nvSpPr>
            <p:cNvPr id="77" name="TextBox 76">
              <a:extLst>
                <a:ext uri="{FF2B5EF4-FFF2-40B4-BE49-F238E27FC236}">
                  <a16:creationId xmlns:a16="http://schemas.microsoft.com/office/drawing/2014/main" id="{ED2744B0-72C7-41D3-9ACF-9535160B0E77}"/>
                </a:ext>
              </a:extLst>
            </p:cNvPr>
            <p:cNvSpPr txBox="1"/>
            <p:nvPr/>
          </p:nvSpPr>
          <p:spPr>
            <a:xfrm>
              <a:off x="-885343" y="2403953"/>
              <a:ext cx="319318" cy="707886"/>
            </a:xfrm>
            <a:prstGeom prst="rect">
              <a:avLst/>
            </a:prstGeom>
            <a:noFill/>
          </p:spPr>
          <p:txBody>
            <a:bodyPr wrap="none" rtlCol="0">
              <a:spAutoFit/>
            </a:bodyPr>
            <a:lstStyle/>
            <a:p>
              <a:pPr algn="ctr"/>
              <a:r>
                <a:rPr lang="en-GB" sz="2000" dirty="0">
                  <a:cs typeface="Kalam" panose="02000000000000000000" pitchFamily="2" charset="0"/>
                </a:rPr>
                <a:t>2</a:t>
              </a:r>
              <a:br>
                <a:rPr lang="en-GB" sz="2000" dirty="0">
                  <a:cs typeface="Kalam" panose="02000000000000000000" pitchFamily="2" charset="0"/>
                </a:rPr>
              </a:br>
              <a:r>
                <a:rPr lang="en-GB" sz="2000" dirty="0">
                  <a:cs typeface="Kalam" panose="02000000000000000000" pitchFamily="2" charset="0"/>
                </a:rPr>
                <a:t>3</a:t>
              </a:r>
            </a:p>
          </p:txBody>
        </p:sp>
        <p:cxnSp>
          <p:nvCxnSpPr>
            <p:cNvPr id="78" name="Straight Connector 77">
              <a:extLst>
                <a:ext uri="{FF2B5EF4-FFF2-40B4-BE49-F238E27FC236}">
                  <a16:creationId xmlns:a16="http://schemas.microsoft.com/office/drawing/2014/main" id="{9B3752CE-4783-4231-B800-9AC8E2C7BAB7}"/>
                </a:ext>
              </a:extLst>
            </p:cNvPr>
            <p:cNvCxnSpPr>
              <a:cxnSpLocks/>
            </p:cNvCxnSpPr>
            <p:nvPr/>
          </p:nvCxnSpPr>
          <p:spPr>
            <a:xfrm>
              <a:off x="-799369" y="2763361"/>
              <a:ext cx="148750" cy="0"/>
            </a:xfrm>
            <a:prstGeom prst="line">
              <a:avLst/>
            </a:prstGeom>
            <a:ln w="19050"/>
          </p:spPr>
          <p:style>
            <a:lnRef idx="1">
              <a:schemeClr val="dk1"/>
            </a:lnRef>
            <a:fillRef idx="0">
              <a:schemeClr val="dk1"/>
            </a:fillRef>
            <a:effectRef idx="0">
              <a:schemeClr val="dk1"/>
            </a:effectRef>
            <a:fontRef idx="minor">
              <a:schemeClr val="tx1"/>
            </a:fontRef>
          </p:style>
        </p:cxnSp>
        <p:sp>
          <p:nvSpPr>
            <p:cNvPr id="79" name="TextBox 78">
              <a:extLst>
                <a:ext uri="{FF2B5EF4-FFF2-40B4-BE49-F238E27FC236}">
                  <a16:creationId xmlns:a16="http://schemas.microsoft.com/office/drawing/2014/main" id="{54A1ACB3-E354-40EB-9FF0-B82A91DC0D6B}"/>
                </a:ext>
              </a:extLst>
            </p:cNvPr>
            <p:cNvSpPr txBox="1"/>
            <p:nvPr/>
          </p:nvSpPr>
          <p:spPr>
            <a:xfrm>
              <a:off x="-438329" y="2403953"/>
              <a:ext cx="322524" cy="707886"/>
            </a:xfrm>
            <a:prstGeom prst="rect">
              <a:avLst/>
            </a:prstGeom>
            <a:noFill/>
          </p:spPr>
          <p:txBody>
            <a:bodyPr wrap="none" rtlCol="0">
              <a:spAutoFit/>
            </a:bodyPr>
            <a:lstStyle/>
            <a:p>
              <a:pPr algn="ctr"/>
              <a:r>
                <a:rPr lang="en-GB" sz="2000" dirty="0">
                  <a:cs typeface="Kalam" panose="02000000000000000000" pitchFamily="2" charset="0"/>
                </a:rPr>
                <a:t>1</a:t>
              </a:r>
              <a:br>
                <a:rPr lang="en-GB" sz="2000" dirty="0">
                  <a:cs typeface="Kalam" panose="02000000000000000000" pitchFamily="2" charset="0"/>
                </a:rPr>
              </a:br>
              <a:r>
                <a:rPr lang="en-GB" sz="2000" dirty="0">
                  <a:cs typeface="Kalam" panose="02000000000000000000" pitchFamily="2" charset="0"/>
                </a:rPr>
                <a:t>6</a:t>
              </a:r>
            </a:p>
          </p:txBody>
        </p:sp>
        <p:cxnSp>
          <p:nvCxnSpPr>
            <p:cNvPr id="80" name="Straight Connector 79">
              <a:extLst>
                <a:ext uri="{FF2B5EF4-FFF2-40B4-BE49-F238E27FC236}">
                  <a16:creationId xmlns:a16="http://schemas.microsoft.com/office/drawing/2014/main" id="{046D52AB-0367-4B84-9E8A-30A8B24C9C70}"/>
                </a:ext>
              </a:extLst>
            </p:cNvPr>
            <p:cNvCxnSpPr>
              <a:cxnSpLocks/>
            </p:cNvCxnSpPr>
            <p:nvPr/>
          </p:nvCxnSpPr>
          <p:spPr>
            <a:xfrm>
              <a:off x="-360628" y="2766985"/>
              <a:ext cx="166688" cy="0"/>
            </a:xfrm>
            <a:prstGeom prst="line">
              <a:avLst/>
            </a:prstGeom>
            <a:ln w="19050"/>
          </p:spPr>
          <p:style>
            <a:lnRef idx="1">
              <a:schemeClr val="dk1"/>
            </a:lnRef>
            <a:fillRef idx="0">
              <a:schemeClr val="dk1"/>
            </a:fillRef>
            <a:effectRef idx="0">
              <a:schemeClr val="dk1"/>
            </a:effectRef>
            <a:fontRef idx="minor">
              <a:schemeClr val="tx1"/>
            </a:fontRef>
          </p:style>
        </p:cxnSp>
        <p:sp>
          <p:nvSpPr>
            <p:cNvPr id="81" name="TextBox 80">
              <a:extLst>
                <a:ext uri="{FF2B5EF4-FFF2-40B4-BE49-F238E27FC236}">
                  <a16:creationId xmlns:a16="http://schemas.microsoft.com/office/drawing/2014/main" id="{DF558495-A004-42A7-B817-E50710A9B403}"/>
                </a:ext>
              </a:extLst>
            </p:cNvPr>
            <p:cNvSpPr txBox="1"/>
            <p:nvPr/>
          </p:nvSpPr>
          <p:spPr>
            <a:xfrm>
              <a:off x="-674613" y="2557841"/>
              <a:ext cx="335348" cy="400110"/>
            </a:xfrm>
            <a:prstGeom prst="rect">
              <a:avLst/>
            </a:prstGeom>
            <a:noFill/>
          </p:spPr>
          <p:txBody>
            <a:bodyPr wrap="none" rtlCol="0">
              <a:spAutoFit/>
            </a:bodyPr>
            <a:lstStyle/>
            <a:p>
              <a:pPr algn="ctr"/>
              <a:r>
                <a:rPr lang="en-GB" sz="2000" dirty="0">
                  <a:cs typeface="Kalam" panose="02000000000000000000" pitchFamily="2" charset="0"/>
                </a:rPr>
                <a:t>+</a:t>
              </a:r>
            </a:p>
          </p:txBody>
        </p:sp>
        <p:sp>
          <p:nvSpPr>
            <p:cNvPr id="82" name="TextBox 81">
              <a:extLst>
                <a:ext uri="{FF2B5EF4-FFF2-40B4-BE49-F238E27FC236}">
                  <a16:creationId xmlns:a16="http://schemas.microsoft.com/office/drawing/2014/main" id="{53443A57-13FF-48B1-A6C3-C2C446DE4320}"/>
                </a:ext>
              </a:extLst>
            </p:cNvPr>
            <p:cNvSpPr txBox="1"/>
            <p:nvPr/>
          </p:nvSpPr>
          <p:spPr>
            <a:xfrm>
              <a:off x="-217642" y="2557841"/>
              <a:ext cx="335348" cy="400110"/>
            </a:xfrm>
            <a:prstGeom prst="rect">
              <a:avLst/>
            </a:prstGeom>
            <a:noFill/>
          </p:spPr>
          <p:txBody>
            <a:bodyPr wrap="square" rtlCol="0">
              <a:spAutoFit/>
            </a:bodyPr>
            <a:lstStyle/>
            <a:p>
              <a:pPr algn="ctr"/>
              <a:r>
                <a:rPr lang="en-GB" sz="2000" dirty="0">
                  <a:cs typeface="Kalam" panose="02000000000000000000" pitchFamily="2" charset="0"/>
                </a:rPr>
                <a:t>=</a:t>
              </a:r>
            </a:p>
          </p:txBody>
        </p:sp>
        <p:sp>
          <p:nvSpPr>
            <p:cNvPr id="83" name="TextBox 82">
              <a:extLst>
                <a:ext uri="{FF2B5EF4-FFF2-40B4-BE49-F238E27FC236}">
                  <a16:creationId xmlns:a16="http://schemas.microsoft.com/office/drawing/2014/main" id="{6A15CF6A-17CC-4F2C-ABDC-5B001779AE68}"/>
                </a:ext>
              </a:extLst>
            </p:cNvPr>
            <p:cNvSpPr txBox="1"/>
            <p:nvPr/>
          </p:nvSpPr>
          <p:spPr>
            <a:xfrm>
              <a:off x="37902" y="2403953"/>
              <a:ext cx="324127" cy="707886"/>
            </a:xfrm>
            <a:prstGeom prst="rect">
              <a:avLst/>
            </a:prstGeom>
            <a:noFill/>
          </p:spPr>
          <p:txBody>
            <a:bodyPr wrap="none" rtlCol="0">
              <a:spAutoFit/>
            </a:bodyPr>
            <a:lstStyle/>
            <a:p>
              <a:pPr algn="ctr"/>
              <a:r>
                <a:rPr lang="en-GB" sz="2000" dirty="0">
                  <a:cs typeface="Kalam" panose="02000000000000000000" pitchFamily="2" charset="0"/>
                </a:rPr>
                <a:t>3</a:t>
              </a:r>
              <a:br>
                <a:rPr lang="en-GB" sz="2000" dirty="0">
                  <a:cs typeface="Kalam" panose="02000000000000000000" pitchFamily="2" charset="0"/>
                </a:rPr>
              </a:br>
              <a:r>
                <a:rPr lang="en-GB" sz="2000" dirty="0">
                  <a:cs typeface="Kalam" panose="02000000000000000000" pitchFamily="2" charset="0"/>
                </a:rPr>
                <a:t>9</a:t>
              </a:r>
            </a:p>
          </p:txBody>
        </p:sp>
        <p:cxnSp>
          <p:nvCxnSpPr>
            <p:cNvPr id="84" name="Straight Connector 83">
              <a:extLst>
                <a:ext uri="{FF2B5EF4-FFF2-40B4-BE49-F238E27FC236}">
                  <a16:creationId xmlns:a16="http://schemas.microsoft.com/office/drawing/2014/main" id="{F2A8EF06-0CD1-4C6E-A8EF-95D99FF08490}"/>
                </a:ext>
              </a:extLst>
            </p:cNvPr>
            <p:cNvCxnSpPr>
              <a:cxnSpLocks/>
            </p:cNvCxnSpPr>
            <p:nvPr/>
          </p:nvCxnSpPr>
          <p:spPr>
            <a:xfrm>
              <a:off x="117706" y="2765039"/>
              <a:ext cx="169366" cy="0"/>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grpSp>
      <p:grpSp>
        <p:nvGrpSpPr>
          <p:cNvPr id="101" name="Group 100">
            <a:extLst>
              <a:ext uri="{FF2B5EF4-FFF2-40B4-BE49-F238E27FC236}">
                <a16:creationId xmlns:a16="http://schemas.microsoft.com/office/drawing/2014/main" id="{216D6E03-C9B9-419D-AD02-1D9F3E691802}"/>
              </a:ext>
            </a:extLst>
          </p:cNvPr>
          <p:cNvGrpSpPr/>
          <p:nvPr/>
        </p:nvGrpSpPr>
        <p:grpSpPr>
          <a:xfrm>
            <a:off x="2034528" y="3048789"/>
            <a:ext cx="1258594" cy="707886"/>
            <a:chOff x="-892557" y="2403953"/>
            <a:chExt cx="1258594" cy="707886"/>
          </a:xfrm>
        </p:grpSpPr>
        <p:sp>
          <p:nvSpPr>
            <p:cNvPr id="102" name="TextBox 101">
              <a:extLst>
                <a:ext uri="{FF2B5EF4-FFF2-40B4-BE49-F238E27FC236}">
                  <a16:creationId xmlns:a16="http://schemas.microsoft.com/office/drawing/2014/main" id="{3418CD71-6C3B-447F-AA80-45CD0E1B905C}"/>
                </a:ext>
              </a:extLst>
            </p:cNvPr>
            <p:cNvSpPr txBox="1"/>
            <p:nvPr/>
          </p:nvSpPr>
          <p:spPr>
            <a:xfrm>
              <a:off x="-892557" y="2403953"/>
              <a:ext cx="333746" cy="707886"/>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5</a:t>
              </a:r>
              <a:br>
                <a:rPr lang="en-GB" sz="2000" b="1" dirty="0">
                  <a:solidFill>
                    <a:srgbClr val="009541"/>
                  </a:solidFill>
                  <a:cs typeface="Kalam" panose="02000000000000000000" pitchFamily="2" charset="0"/>
                </a:rPr>
              </a:br>
              <a:r>
                <a:rPr lang="en-GB" sz="2000" b="1" dirty="0">
                  <a:solidFill>
                    <a:srgbClr val="009541"/>
                  </a:solidFill>
                  <a:cs typeface="Kalam" panose="02000000000000000000" pitchFamily="2" charset="0"/>
                </a:rPr>
                <a:t>8</a:t>
              </a:r>
            </a:p>
          </p:txBody>
        </p:sp>
        <p:cxnSp>
          <p:nvCxnSpPr>
            <p:cNvPr id="103" name="Straight Connector 102">
              <a:extLst>
                <a:ext uri="{FF2B5EF4-FFF2-40B4-BE49-F238E27FC236}">
                  <a16:creationId xmlns:a16="http://schemas.microsoft.com/office/drawing/2014/main" id="{C3DCEC16-7BF1-42B0-AAE4-121D5EEEC85E}"/>
                </a:ext>
              </a:extLst>
            </p:cNvPr>
            <p:cNvCxnSpPr>
              <a:cxnSpLocks/>
            </p:cNvCxnSpPr>
            <p:nvPr/>
          </p:nvCxnSpPr>
          <p:spPr>
            <a:xfrm>
              <a:off x="-801750" y="2757896"/>
              <a:ext cx="148750"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sp>
          <p:nvSpPr>
            <p:cNvPr id="104" name="TextBox 103">
              <a:extLst>
                <a:ext uri="{FF2B5EF4-FFF2-40B4-BE49-F238E27FC236}">
                  <a16:creationId xmlns:a16="http://schemas.microsoft.com/office/drawing/2014/main" id="{1E06884A-77FD-4900-857A-0D784C5CE102}"/>
                </a:ext>
              </a:extLst>
            </p:cNvPr>
            <p:cNvSpPr txBox="1"/>
            <p:nvPr/>
          </p:nvSpPr>
          <p:spPr>
            <a:xfrm>
              <a:off x="-443138" y="2403953"/>
              <a:ext cx="332142" cy="707886"/>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2</a:t>
              </a:r>
              <a:br>
                <a:rPr lang="en-GB" sz="2000" b="1" dirty="0">
                  <a:solidFill>
                    <a:srgbClr val="009541"/>
                  </a:solidFill>
                  <a:cs typeface="Kalam" panose="02000000000000000000" pitchFamily="2" charset="0"/>
                </a:rPr>
              </a:br>
              <a:r>
                <a:rPr lang="en-GB" sz="2000" b="1" dirty="0">
                  <a:solidFill>
                    <a:srgbClr val="009541"/>
                  </a:solidFill>
                  <a:cs typeface="Kalam" panose="02000000000000000000" pitchFamily="2" charset="0"/>
                </a:rPr>
                <a:t>8</a:t>
              </a:r>
            </a:p>
          </p:txBody>
        </p:sp>
        <p:cxnSp>
          <p:nvCxnSpPr>
            <p:cNvPr id="105" name="Straight Connector 104">
              <a:extLst>
                <a:ext uri="{FF2B5EF4-FFF2-40B4-BE49-F238E27FC236}">
                  <a16:creationId xmlns:a16="http://schemas.microsoft.com/office/drawing/2014/main" id="{DEC4B797-C64C-4FD2-A344-62BE88BE88FE}"/>
                </a:ext>
              </a:extLst>
            </p:cNvPr>
            <p:cNvCxnSpPr>
              <a:cxnSpLocks/>
            </p:cNvCxnSpPr>
            <p:nvPr/>
          </p:nvCxnSpPr>
          <p:spPr>
            <a:xfrm>
              <a:off x="-347523" y="2757896"/>
              <a:ext cx="145428"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sp>
          <p:nvSpPr>
            <p:cNvPr id="106" name="TextBox 105">
              <a:extLst>
                <a:ext uri="{FF2B5EF4-FFF2-40B4-BE49-F238E27FC236}">
                  <a16:creationId xmlns:a16="http://schemas.microsoft.com/office/drawing/2014/main" id="{1D05CF5B-14C4-4E0A-9304-E63928F7CAA3}"/>
                </a:ext>
              </a:extLst>
            </p:cNvPr>
            <p:cNvSpPr txBox="1"/>
            <p:nvPr/>
          </p:nvSpPr>
          <p:spPr>
            <a:xfrm>
              <a:off x="-674613" y="2557841"/>
              <a:ext cx="335348" cy="400110"/>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a:t>
              </a:r>
            </a:p>
          </p:txBody>
        </p:sp>
        <p:sp>
          <p:nvSpPr>
            <p:cNvPr id="107" name="TextBox 106">
              <a:extLst>
                <a:ext uri="{FF2B5EF4-FFF2-40B4-BE49-F238E27FC236}">
                  <a16:creationId xmlns:a16="http://schemas.microsoft.com/office/drawing/2014/main" id="{05952BBC-B4AB-4C2D-A730-2C5DE3915627}"/>
                </a:ext>
              </a:extLst>
            </p:cNvPr>
            <p:cNvSpPr txBox="1"/>
            <p:nvPr/>
          </p:nvSpPr>
          <p:spPr>
            <a:xfrm>
              <a:off x="-217642" y="2557841"/>
              <a:ext cx="335348" cy="400110"/>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a:t>
              </a:r>
            </a:p>
          </p:txBody>
        </p:sp>
        <p:sp>
          <p:nvSpPr>
            <p:cNvPr id="108" name="TextBox 107">
              <a:extLst>
                <a:ext uri="{FF2B5EF4-FFF2-40B4-BE49-F238E27FC236}">
                  <a16:creationId xmlns:a16="http://schemas.microsoft.com/office/drawing/2014/main" id="{78A8FE1D-581E-4CA9-9E51-3258506F78BB}"/>
                </a:ext>
              </a:extLst>
            </p:cNvPr>
            <p:cNvSpPr txBox="1"/>
            <p:nvPr/>
          </p:nvSpPr>
          <p:spPr>
            <a:xfrm>
              <a:off x="33895" y="2403953"/>
              <a:ext cx="332142" cy="707886"/>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7</a:t>
              </a:r>
              <a:br>
                <a:rPr lang="en-GB" sz="2000" b="1" dirty="0">
                  <a:solidFill>
                    <a:srgbClr val="009541"/>
                  </a:solidFill>
                  <a:cs typeface="Kalam" panose="02000000000000000000" pitchFamily="2" charset="0"/>
                </a:rPr>
              </a:br>
              <a:r>
                <a:rPr lang="en-GB" sz="2000" b="1" dirty="0">
                  <a:solidFill>
                    <a:srgbClr val="009541"/>
                  </a:solidFill>
                  <a:cs typeface="Kalam" panose="02000000000000000000" pitchFamily="2" charset="0"/>
                </a:rPr>
                <a:t>8</a:t>
              </a:r>
            </a:p>
          </p:txBody>
        </p:sp>
        <p:cxnSp>
          <p:nvCxnSpPr>
            <p:cNvPr id="109" name="Straight Connector 108">
              <a:extLst>
                <a:ext uri="{FF2B5EF4-FFF2-40B4-BE49-F238E27FC236}">
                  <a16:creationId xmlns:a16="http://schemas.microsoft.com/office/drawing/2014/main" id="{675D8BA8-A223-4820-9080-33B1CF27AEE5}"/>
                </a:ext>
              </a:extLst>
            </p:cNvPr>
            <p:cNvCxnSpPr>
              <a:cxnSpLocks/>
            </p:cNvCxnSpPr>
            <p:nvPr/>
          </p:nvCxnSpPr>
          <p:spPr>
            <a:xfrm>
              <a:off x="124753" y="2766605"/>
              <a:ext cx="154518"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grpSp>
      <p:grpSp>
        <p:nvGrpSpPr>
          <p:cNvPr id="110" name="Group 109">
            <a:extLst>
              <a:ext uri="{FF2B5EF4-FFF2-40B4-BE49-F238E27FC236}">
                <a16:creationId xmlns:a16="http://schemas.microsoft.com/office/drawing/2014/main" id="{F27D34C8-3EE1-4619-91AF-FEDC204DF242}"/>
              </a:ext>
            </a:extLst>
          </p:cNvPr>
          <p:cNvGrpSpPr/>
          <p:nvPr/>
        </p:nvGrpSpPr>
        <p:grpSpPr>
          <a:xfrm>
            <a:off x="1892660" y="5190251"/>
            <a:ext cx="1542330" cy="707886"/>
            <a:chOff x="-1082789" y="2403953"/>
            <a:chExt cx="1542330" cy="707886"/>
          </a:xfrm>
        </p:grpSpPr>
        <p:sp>
          <p:nvSpPr>
            <p:cNvPr id="111" name="TextBox 110">
              <a:extLst>
                <a:ext uri="{FF2B5EF4-FFF2-40B4-BE49-F238E27FC236}">
                  <a16:creationId xmlns:a16="http://schemas.microsoft.com/office/drawing/2014/main" id="{38898415-1D83-447B-AAC4-B17083C0D3D7}"/>
                </a:ext>
              </a:extLst>
            </p:cNvPr>
            <p:cNvSpPr txBox="1"/>
            <p:nvPr/>
          </p:nvSpPr>
          <p:spPr>
            <a:xfrm>
              <a:off x="-1082789" y="2403953"/>
              <a:ext cx="428322" cy="707886"/>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9</a:t>
              </a:r>
              <a:br>
                <a:rPr lang="en-GB" sz="2000" b="1" dirty="0">
                  <a:solidFill>
                    <a:srgbClr val="009541"/>
                  </a:solidFill>
                  <a:cs typeface="Kalam" panose="02000000000000000000" pitchFamily="2" charset="0"/>
                </a:rPr>
              </a:br>
              <a:r>
                <a:rPr lang="en-GB" sz="2000" b="1" dirty="0">
                  <a:solidFill>
                    <a:srgbClr val="009541"/>
                  </a:solidFill>
                  <a:cs typeface="Kalam" panose="02000000000000000000" pitchFamily="2" charset="0"/>
                </a:rPr>
                <a:t>15</a:t>
              </a:r>
            </a:p>
          </p:txBody>
        </p:sp>
        <p:cxnSp>
          <p:nvCxnSpPr>
            <p:cNvPr id="112" name="Straight Connector 111">
              <a:extLst>
                <a:ext uri="{FF2B5EF4-FFF2-40B4-BE49-F238E27FC236}">
                  <a16:creationId xmlns:a16="http://schemas.microsoft.com/office/drawing/2014/main" id="{98571776-5071-436E-8894-02BDCCCE009B}"/>
                </a:ext>
              </a:extLst>
            </p:cNvPr>
            <p:cNvCxnSpPr>
              <a:cxnSpLocks/>
            </p:cNvCxnSpPr>
            <p:nvPr/>
          </p:nvCxnSpPr>
          <p:spPr>
            <a:xfrm>
              <a:off x="-1006615" y="2763017"/>
              <a:ext cx="272592"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sp>
          <p:nvSpPr>
            <p:cNvPr id="113" name="TextBox 112">
              <a:extLst>
                <a:ext uri="{FF2B5EF4-FFF2-40B4-BE49-F238E27FC236}">
                  <a16:creationId xmlns:a16="http://schemas.microsoft.com/office/drawing/2014/main" id="{856BB609-B96C-40D1-AA9D-ED5A894C3703}"/>
                </a:ext>
              </a:extLst>
            </p:cNvPr>
            <p:cNvSpPr txBox="1"/>
            <p:nvPr/>
          </p:nvSpPr>
          <p:spPr>
            <a:xfrm>
              <a:off x="-541234" y="2403953"/>
              <a:ext cx="428322" cy="707886"/>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1</a:t>
              </a:r>
              <a:br>
                <a:rPr lang="en-GB" sz="2000" b="1" dirty="0">
                  <a:solidFill>
                    <a:srgbClr val="009541"/>
                  </a:solidFill>
                  <a:cs typeface="Kalam" panose="02000000000000000000" pitchFamily="2" charset="0"/>
                </a:rPr>
              </a:br>
              <a:r>
                <a:rPr lang="en-GB" sz="2000" b="1" dirty="0">
                  <a:solidFill>
                    <a:srgbClr val="009541"/>
                  </a:solidFill>
                  <a:cs typeface="Kalam" panose="02000000000000000000" pitchFamily="2" charset="0"/>
                </a:rPr>
                <a:t>15</a:t>
              </a:r>
            </a:p>
          </p:txBody>
        </p:sp>
        <p:sp>
          <p:nvSpPr>
            <p:cNvPr id="115" name="TextBox 114">
              <a:extLst>
                <a:ext uri="{FF2B5EF4-FFF2-40B4-BE49-F238E27FC236}">
                  <a16:creationId xmlns:a16="http://schemas.microsoft.com/office/drawing/2014/main" id="{E75B6759-FA9A-4B33-B181-9A7009CA1243}"/>
                </a:ext>
              </a:extLst>
            </p:cNvPr>
            <p:cNvSpPr txBox="1"/>
            <p:nvPr/>
          </p:nvSpPr>
          <p:spPr>
            <a:xfrm>
              <a:off x="-761971" y="2557841"/>
              <a:ext cx="335348" cy="400110"/>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a:t>
              </a:r>
            </a:p>
          </p:txBody>
        </p:sp>
        <p:sp>
          <p:nvSpPr>
            <p:cNvPr id="116" name="TextBox 115">
              <a:extLst>
                <a:ext uri="{FF2B5EF4-FFF2-40B4-BE49-F238E27FC236}">
                  <a16:creationId xmlns:a16="http://schemas.microsoft.com/office/drawing/2014/main" id="{B6BCBC6A-9AFD-4903-931A-5328F939DA28}"/>
                </a:ext>
              </a:extLst>
            </p:cNvPr>
            <p:cNvSpPr txBox="1"/>
            <p:nvPr/>
          </p:nvSpPr>
          <p:spPr>
            <a:xfrm>
              <a:off x="-217642" y="2557841"/>
              <a:ext cx="335348" cy="400110"/>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a:t>
              </a:r>
            </a:p>
          </p:txBody>
        </p:sp>
        <p:sp>
          <p:nvSpPr>
            <p:cNvPr id="117" name="TextBox 116">
              <a:extLst>
                <a:ext uri="{FF2B5EF4-FFF2-40B4-BE49-F238E27FC236}">
                  <a16:creationId xmlns:a16="http://schemas.microsoft.com/office/drawing/2014/main" id="{325A31B6-2322-4CCD-BEA4-A788B2419061}"/>
                </a:ext>
              </a:extLst>
            </p:cNvPr>
            <p:cNvSpPr txBox="1"/>
            <p:nvPr/>
          </p:nvSpPr>
          <p:spPr>
            <a:xfrm>
              <a:off x="5571" y="2403953"/>
              <a:ext cx="453970" cy="707886"/>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10</a:t>
              </a:r>
              <a:br>
                <a:rPr lang="en-GB" sz="2000" b="1" dirty="0">
                  <a:solidFill>
                    <a:srgbClr val="009541"/>
                  </a:solidFill>
                  <a:cs typeface="Kalam" panose="02000000000000000000" pitchFamily="2" charset="0"/>
                </a:rPr>
              </a:br>
              <a:r>
                <a:rPr lang="en-GB" sz="2000" b="1" dirty="0">
                  <a:solidFill>
                    <a:srgbClr val="009541"/>
                  </a:solidFill>
                  <a:cs typeface="Kalam" panose="02000000000000000000" pitchFamily="2" charset="0"/>
                </a:rPr>
                <a:t>15</a:t>
              </a:r>
            </a:p>
          </p:txBody>
        </p:sp>
        <p:cxnSp>
          <p:nvCxnSpPr>
            <p:cNvPr id="122" name="Straight Connector 121">
              <a:extLst>
                <a:ext uri="{FF2B5EF4-FFF2-40B4-BE49-F238E27FC236}">
                  <a16:creationId xmlns:a16="http://schemas.microsoft.com/office/drawing/2014/main" id="{EC5C566D-531B-4E96-98FC-50F9BF4E3903}"/>
                </a:ext>
              </a:extLst>
            </p:cNvPr>
            <p:cNvCxnSpPr>
              <a:cxnSpLocks/>
            </p:cNvCxnSpPr>
            <p:nvPr/>
          </p:nvCxnSpPr>
          <p:spPr>
            <a:xfrm>
              <a:off x="-466004" y="2763017"/>
              <a:ext cx="272592"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cxnSp>
          <p:nvCxnSpPr>
            <p:cNvPr id="123" name="Straight Connector 122">
              <a:extLst>
                <a:ext uri="{FF2B5EF4-FFF2-40B4-BE49-F238E27FC236}">
                  <a16:creationId xmlns:a16="http://schemas.microsoft.com/office/drawing/2014/main" id="{5610BD06-2788-4F0D-BBCB-DFF7DC74F167}"/>
                </a:ext>
              </a:extLst>
            </p:cNvPr>
            <p:cNvCxnSpPr>
              <a:cxnSpLocks/>
            </p:cNvCxnSpPr>
            <p:nvPr/>
          </p:nvCxnSpPr>
          <p:spPr>
            <a:xfrm>
              <a:off x="93673" y="2763017"/>
              <a:ext cx="272592"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grpSp>
      <p:grpSp>
        <p:nvGrpSpPr>
          <p:cNvPr id="124" name="Group 123">
            <a:extLst>
              <a:ext uri="{FF2B5EF4-FFF2-40B4-BE49-F238E27FC236}">
                <a16:creationId xmlns:a16="http://schemas.microsoft.com/office/drawing/2014/main" id="{B8C217EF-7C1D-422A-A66A-08DD9658305B}"/>
              </a:ext>
            </a:extLst>
          </p:cNvPr>
          <p:cNvGrpSpPr/>
          <p:nvPr/>
        </p:nvGrpSpPr>
        <p:grpSpPr>
          <a:xfrm>
            <a:off x="5749457" y="3048789"/>
            <a:ext cx="1461436" cy="707886"/>
            <a:chOff x="-1002606" y="2403953"/>
            <a:chExt cx="1461436" cy="707886"/>
          </a:xfrm>
        </p:grpSpPr>
        <p:sp>
          <p:nvSpPr>
            <p:cNvPr id="125" name="TextBox 124">
              <a:extLst>
                <a:ext uri="{FF2B5EF4-FFF2-40B4-BE49-F238E27FC236}">
                  <a16:creationId xmlns:a16="http://schemas.microsoft.com/office/drawing/2014/main" id="{CCCD9635-AAA1-49EF-A248-05ADDD6CA17D}"/>
                </a:ext>
              </a:extLst>
            </p:cNvPr>
            <p:cNvSpPr txBox="1"/>
            <p:nvPr/>
          </p:nvSpPr>
          <p:spPr>
            <a:xfrm>
              <a:off x="-1002606" y="2403953"/>
              <a:ext cx="439544" cy="707886"/>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4</a:t>
              </a:r>
              <a:br>
                <a:rPr lang="en-GB" sz="2000" b="1" dirty="0">
                  <a:solidFill>
                    <a:srgbClr val="009541"/>
                  </a:solidFill>
                  <a:cs typeface="Kalam" panose="02000000000000000000" pitchFamily="2" charset="0"/>
                </a:rPr>
              </a:br>
              <a:r>
                <a:rPr lang="en-GB" sz="2000" b="1" dirty="0">
                  <a:solidFill>
                    <a:srgbClr val="009541"/>
                  </a:solidFill>
                  <a:cs typeface="Kalam" panose="02000000000000000000" pitchFamily="2" charset="0"/>
                </a:rPr>
                <a:t>14</a:t>
              </a:r>
            </a:p>
          </p:txBody>
        </p:sp>
        <p:cxnSp>
          <p:nvCxnSpPr>
            <p:cNvPr id="126" name="Straight Connector 125">
              <a:extLst>
                <a:ext uri="{FF2B5EF4-FFF2-40B4-BE49-F238E27FC236}">
                  <a16:creationId xmlns:a16="http://schemas.microsoft.com/office/drawing/2014/main" id="{DC06027A-1F22-44BB-94EA-A47EE254DE1E}"/>
                </a:ext>
              </a:extLst>
            </p:cNvPr>
            <p:cNvCxnSpPr>
              <a:cxnSpLocks/>
            </p:cNvCxnSpPr>
            <p:nvPr/>
          </p:nvCxnSpPr>
          <p:spPr>
            <a:xfrm>
              <a:off x="-923018" y="2757896"/>
              <a:ext cx="270843"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sp>
          <p:nvSpPr>
            <p:cNvPr id="127" name="TextBox 126">
              <a:extLst>
                <a:ext uri="{FF2B5EF4-FFF2-40B4-BE49-F238E27FC236}">
                  <a16:creationId xmlns:a16="http://schemas.microsoft.com/office/drawing/2014/main" id="{23185D25-13B9-4283-BCB0-26A41565CEEC}"/>
                </a:ext>
              </a:extLst>
            </p:cNvPr>
            <p:cNvSpPr txBox="1"/>
            <p:nvPr/>
          </p:nvSpPr>
          <p:spPr>
            <a:xfrm>
              <a:off x="-496839" y="2403953"/>
              <a:ext cx="439544" cy="707886"/>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2</a:t>
              </a:r>
              <a:br>
                <a:rPr lang="en-GB" sz="2000" b="1" dirty="0">
                  <a:solidFill>
                    <a:srgbClr val="009541"/>
                  </a:solidFill>
                  <a:cs typeface="Kalam" panose="02000000000000000000" pitchFamily="2" charset="0"/>
                </a:rPr>
              </a:br>
              <a:r>
                <a:rPr lang="en-GB" sz="2000" b="1" dirty="0">
                  <a:solidFill>
                    <a:srgbClr val="009541"/>
                  </a:solidFill>
                  <a:cs typeface="Kalam" panose="02000000000000000000" pitchFamily="2" charset="0"/>
                </a:rPr>
                <a:t>14</a:t>
              </a:r>
            </a:p>
          </p:txBody>
        </p:sp>
        <p:cxnSp>
          <p:nvCxnSpPr>
            <p:cNvPr id="128" name="Straight Connector 127">
              <a:extLst>
                <a:ext uri="{FF2B5EF4-FFF2-40B4-BE49-F238E27FC236}">
                  <a16:creationId xmlns:a16="http://schemas.microsoft.com/office/drawing/2014/main" id="{7E086134-73CF-41DB-984F-CBC5666D8677}"/>
                </a:ext>
              </a:extLst>
            </p:cNvPr>
            <p:cNvCxnSpPr>
              <a:cxnSpLocks/>
            </p:cNvCxnSpPr>
            <p:nvPr/>
          </p:nvCxnSpPr>
          <p:spPr>
            <a:xfrm>
              <a:off x="-406764" y="2757896"/>
              <a:ext cx="259394"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sp>
          <p:nvSpPr>
            <p:cNvPr id="129" name="TextBox 128">
              <a:extLst>
                <a:ext uri="{FF2B5EF4-FFF2-40B4-BE49-F238E27FC236}">
                  <a16:creationId xmlns:a16="http://schemas.microsoft.com/office/drawing/2014/main" id="{F2C6EDC0-9548-42D6-9CBF-02FE21398DAA}"/>
                </a:ext>
              </a:extLst>
            </p:cNvPr>
            <p:cNvSpPr txBox="1"/>
            <p:nvPr/>
          </p:nvSpPr>
          <p:spPr>
            <a:xfrm>
              <a:off x="-693662" y="2557841"/>
              <a:ext cx="335348" cy="400110"/>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a:t>
              </a:r>
            </a:p>
          </p:txBody>
        </p:sp>
        <p:sp>
          <p:nvSpPr>
            <p:cNvPr id="130" name="TextBox 129">
              <a:extLst>
                <a:ext uri="{FF2B5EF4-FFF2-40B4-BE49-F238E27FC236}">
                  <a16:creationId xmlns:a16="http://schemas.microsoft.com/office/drawing/2014/main" id="{928E1C80-4F3F-436C-8170-59468CF79B7F}"/>
                </a:ext>
              </a:extLst>
            </p:cNvPr>
            <p:cNvSpPr txBox="1"/>
            <p:nvPr/>
          </p:nvSpPr>
          <p:spPr>
            <a:xfrm>
              <a:off x="-189186" y="2557841"/>
              <a:ext cx="335348" cy="400110"/>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a:t>
              </a:r>
            </a:p>
          </p:txBody>
        </p:sp>
        <p:sp>
          <p:nvSpPr>
            <p:cNvPr id="131" name="TextBox 130">
              <a:extLst>
                <a:ext uri="{FF2B5EF4-FFF2-40B4-BE49-F238E27FC236}">
                  <a16:creationId xmlns:a16="http://schemas.microsoft.com/office/drawing/2014/main" id="{00B74556-CAAA-4C5A-BF2E-B54CC01EDC7B}"/>
                </a:ext>
              </a:extLst>
            </p:cNvPr>
            <p:cNvSpPr txBox="1"/>
            <p:nvPr/>
          </p:nvSpPr>
          <p:spPr>
            <a:xfrm>
              <a:off x="19286" y="2403953"/>
              <a:ext cx="439544" cy="707886"/>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6</a:t>
              </a:r>
              <a:br>
                <a:rPr lang="en-GB" sz="2000" b="1" dirty="0">
                  <a:solidFill>
                    <a:srgbClr val="009541"/>
                  </a:solidFill>
                  <a:cs typeface="Kalam" panose="02000000000000000000" pitchFamily="2" charset="0"/>
                </a:rPr>
              </a:br>
              <a:r>
                <a:rPr lang="en-GB" sz="2000" b="1" dirty="0">
                  <a:solidFill>
                    <a:srgbClr val="009541"/>
                  </a:solidFill>
                  <a:cs typeface="Kalam" panose="02000000000000000000" pitchFamily="2" charset="0"/>
                </a:rPr>
                <a:t>14</a:t>
              </a:r>
            </a:p>
          </p:txBody>
        </p:sp>
        <p:cxnSp>
          <p:nvCxnSpPr>
            <p:cNvPr id="132" name="Straight Connector 131">
              <a:extLst>
                <a:ext uri="{FF2B5EF4-FFF2-40B4-BE49-F238E27FC236}">
                  <a16:creationId xmlns:a16="http://schemas.microsoft.com/office/drawing/2014/main" id="{7F3A7AE0-4C82-4C91-83EE-EA2EBA1A19CA}"/>
                </a:ext>
              </a:extLst>
            </p:cNvPr>
            <p:cNvCxnSpPr>
              <a:cxnSpLocks/>
            </p:cNvCxnSpPr>
            <p:nvPr/>
          </p:nvCxnSpPr>
          <p:spPr>
            <a:xfrm>
              <a:off x="104099" y="2762658"/>
              <a:ext cx="261937"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grpSp>
      <p:grpSp>
        <p:nvGrpSpPr>
          <p:cNvPr id="133" name="Group 132">
            <a:extLst>
              <a:ext uri="{FF2B5EF4-FFF2-40B4-BE49-F238E27FC236}">
                <a16:creationId xmlns:a16="http://schemas.microsoft.com/office/drawing/2014/main" id="{D9C674E2-6DA3-4A74-8CBC-ACC808433D4A}"/>
              </a:ext>
            </a:extLst>
          </p:cNvPr>
          <p:cNvGrpSpPr/>
          <p:nvPr/>
        </p:nvGrpSpPr>
        <p:grpSpPr>
          <a:xfrm>
            <a:off x="5818148" y="5190251"/>
            <a:ext cx="1324054" cy="707886"/>
            <a:chOff x="-994226" y="2403953"/>
            <a:chExt cx="1324054" cy="707886"/>
          </a:xfrm>
        </p:grpSpPr>
        <p:sp>
          <p:nvSpPr>
            <p:cNvPr id="134" name="TextBox 133">
              <a:extLst>
                <a:ext uri="{FF2B5EF4-FFF2-40B4-BE49-F238E27FC236}">
                  <a16:creationId xmlns:a16="http://schemas.microsoft.com/office/drawing/2014/main" id="{D15FC976-2E36-4CCC-B239-972359F63E4F}"/>
                </a:ext>
              </a:extLst>
            </p:cNvPr>
            <p:cNvSpPr txBox="1"/>
            <p:nvPr/>
          </p:nvSpPr>
          <p:spPr>
            <a:xfrm>
              <a:off x="-994226" y="2403953"/>
              <a:ext cx="333746" cy="707886"/>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4</a:t>
              </a:r>
              <a:br>
                <a:rPr lang="en-GB" sz="2000" b="1" dirty="0">
                  <a:solidFill>
                    <a:srgbClr val="009541"/>
                  </a:solidFill>
                  <a:cs typeface="Kalam" panose="02000000000000000000" pitchFamily="2" charset="0"/>
                </a:rPr>
              </a:br>
              <a:r>
                <a:rPr lang="en-GB" sz="2000" b="1" dirty="0">
                  <a:solidFill>
                    <a:srgbClr val="009541"/>
                  </a:solidFill>
                  <a:cs typeface="Kalam" panose="02000000000000000000" pitchFamily="2" charset="0"/>
                </a:rPr>
                <a:t>6</a:t>
              </a:r>
            </a:p>
          </p:txBody>
        </p:sp>
        <p:cxnSp>
          <p:nvCxnSpPr>
            <p:cNvPr id="135" name="Straight Connector 134">
              <a:extLst>
                <a:ext uri="{FF2B5EF4-FFF2-40B4-BE49-F238E27FC236}">
                  <a16:creationId xmlns:a16="http://schemas.microsoft.com/office/drawing/2014/main" id="{9F94B31D-92B9-4A1E-B9D6-9B5AE7F7A162}"/>
                </a:ext>
              </a:extLst>
            </p:cNvPr>
            <p:cNvCxnSpPr>
              <a:cxnSpLocks/>
            </p:cNvCxnSpPr>
            <p:nvPr/>
          </p:nvCxnSpPr>
          <p:spPr>
            <a:xfrm>
              <a:off x="-915218" y="2763017"/>
              <a:ext cx="188929"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sp>
          <p:nvSpPr>
            <p:cNvPr id="136" name="TextBox 135">
              <a:extLst>
                <a:ext uri="{FF2B5EF4-FFF2-40B4-BE49-F238E27FC236}">
                  <a16:creationId xmlns:a16="http://schemas.microsoft.com/office/drawing/2014/main" id="{C2082E55-271A-4A73-90F3-35298477C387}"/>
                </a:ext>
              </a:extLst>
            </p:cNvPr>
            <p:cNvSpPr txBox="1"/>
            <p:nvPr/>
          </p:nvSpPr>
          <p:spPr>
            <a:xfrm>
              <a:off x="-490740" y="2403953"/>
              <a:ext cx="327334" cy="707886"/>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1</a:t>
              </a:r>
              <a:br>
                <a:rPr lang="en-GB" sz="2000" b="1" dirty="0">
                  <a:solidFill>
                    <a:srgbClr val="009541"/>
                  </a:solidFill>
                  <a:cs typeface="Kalam" panose="02000000000000000000" pitchFamily="2" charset="0"/>
                </a:rPr>
              </a:br>
              <a:r>
                <a:rPr lang="en-GB" sz="2000" b="1" dirty="0">
                  <a:solidFill>
                    <a:srgbClr val="009541"/>
                  </a:solidFill>
                  <a:cs typeface="Kalam" panose="02000000000000000000" pitchFamily="2" charset="0"/>
                </a:rPr>
                <a:t>6</a:t>
              </a:r>
            </a:p>
          </p:txBody>
        </p:sp>
        <p:sp>
          <p:nvSpPr>
            <p:cNvPr id="137" name="TextBox 136">
              <a:extLst>
                <a:ext uri="{FF2B5EF4-FFF2-40B4-BE49-F238E27FC236}">
                  <a16:creationId xmlns:a16="http://schemas.microsoft.com/office/drawing/2014/main" id="{92FDEFD7-2FE7-47CE-8A7E-685064422F4B}"/>
                </a:ext>
              </a:extLst>
            </p:cNvPr>
            <p:cNvSpPr txBox="1"/>
            <p:nvPr/>
          </p:nvSpPr>
          <p:spPr>
            <a:xfrm>
              <a:off x="-746096" y="2557841"/>
              <a:ext cx="335348" cy="400110"/>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a:t>
              </a:r>
            </a:p>
          </p:txBody>
        </p:sp>
        <p:sp>
          <p:nvSpPr>
            <p:cNvPr id="138" name="TextBox 137">
              <a:extLst>
                <a:ext uri="{FF2B5EF4-FFF2-40B4-BE49-F238E27FC236}">
                  <a16:creationId xmlns:a16="http://schemas.microsoft.com/office/drawing/2014/main" id="{5C30FD4B-9EAE-4960-9F33-7A38D6BD0EF9}"/>
                </a:ext>
              </a:extLst>
            </p:cNvPr>
            <p:cNvSpPr txBox="1"/>
            <p:nvPr/>
          </p:nvSpPr>
          <p:spPr>
            <a:xfrm>
              <a:off x="-240282" y="2557841"/>
              <a:ext cx="335348" cy="400110"/>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a:t>
              </a:r>
            </a:p>
          </p:txBody>
        </p:sp>
        <p:sp>
          <p:nvSpPr>
            <p:cNvPr id="139" name="TextBox 138">
              <a:extLst>
                <a:ext uri="{FF2B5EF4-FFF2-40B4-BE49-F238E27FC236}">
                  <a16:creationId xmlns:a16="http://schemas.microsoft.com/office/drawing/2014/main" id="{BF842708-03F4-4B6B-8BC0-5AD0C647F316}"/>
                </a:ext>
              </a:extLst>
            </p:cNvPr>
            <p:cNvSpPr txBox="1"/>
            <p:nvPr/>
          </p:nvSpPr>
          <p:spPr>
            <a:xfrm>
              <a:off x="2494" y="2403953"/>
              <a:ext cx="327334" cy="707886"/>
            </a:xfrm>
            <a:prstGeom prst="rect">
              <a:avLst/>
            </a:prstGeom>
            <a:noFill/>
          </p:spPr>
          <p:txBody>
            <a:bodyPr wrap="none" rtlCol="0">
              <a:spAutoFit/>
            </a:bodyPr>
            <a:lstStyle/>
            <a:p>
              <a:pPr algn="ctr"/>
              <a:r>
                <a:rPr lang="en-GB" sz="2000" b="1" dirty="0">
                  <a:solidFill>
                    <a:srgbClr val="009541"/>
                  </a:solidFill>
                  <a:cs typeface="Kalam" panose="02000000000000000000" pitchFamily="2" charset="0"/>
                </a:rPr>
                <a:t>5</a:t>
              </a:r>
              <a:br>
                <a:rPr lang="en-GB" sz="2000" b="1" dirty="0">
                  <a:solidFill>
                    <a:srgbClr val="009541"/>
                  </a:solidFill>
                  <a:cs typeface="Kalam" panose="02000000000000000000" pitchFamily="2" charset="0"/>
                </a:rPr>
              </a:br>
              <a:r>
                <a:rPr lang="en-GB" sz="2000" b="1" dirty="0">
                  <a:solidFill>
                    <a:srgbClr val="009541"/>
                  </a:solidFill>
                  <a:cs typeface="Kalam" panose="02000000000000000000" pitchFamily="2" charset="0"/>
                </a:rPr>
                <a:t>6</a:t>
              </a:r>
            </a:p>
          </p:txBody>
        </p:sp>
        <p:cxnSp>
          <p:nvCxnSpPr>
            <p:cNvPr id="140" name="Straight Connector 139">
              <a:extLst>
                <a:ext uri="{FF2B5EF4-FFF2-40B4-BE49-F238E27FC236}">
                  <a16:creationId xmlns:a16="http://schemas.microsoft.com/office/drawing/2014/main" id="{D31461A6-0731-4861-B70A-191773589A9F}"/>
                </a:ext>
              </a:extLst>
            </p:cNvPr>
            <p:cNvCxnSpPr>
              <a:cxnSpLocks/>
            </p:cNvCxnSpPr>
            <p:nvPr/>
          </p:nvCxnSpPr>
          <p:spPr>
            <a:xfrm>
              <a:off x="-426623" y="2763017"/>
              <a:ext cx="199998"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cxnSp>
          <p:nvCxnSpPr>
            <p:cNvPr id="141" name="Straight Connector 140">
              <a:extLst>
                <a:ext uri="{FF2B5EF4-FFF2-40B4-BE49-F238E27FC236}">
                  <a16:creationId xmlns:a16="http://schemas.microsoft.com/office/drawing/2014/main" id="{F919437A-A730-4D16-B1A4-9BE986A57636}"/>
                </a:ext>
              </a:extLst>
            </p:cNvPr>
            <p:cNvCxnSpPr>
              <a:cxnSpLocks/>
            </p:cNvCxnSpPr>
            <p:nvPr/>
          </p:nvCxnSpPr>
          <p:spPr>
            <a:xfrm>
              <a:off x="70437" y="2763017"/>
              <a:ext cx="184016"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500"/>
                                        <p:tgtEl>
                                          <p:spTgt spid="28"/>
                                        </p:tgtEl>
                                      </p:cBhvr>
                                    </p:animEffect>
                                  </p:childTnLst>
                                </p:cTn>
                              </p:par>
                              <p:par>
                                <p:cTn id="11" presetID="10" presetClass="entr" presetSubtype="0" fill="hold" nodeType="withEffect">
                                  <p:stCondLst>
                                    <p:cond delay="0"/>
                                  </p:stCondLst>
                                  <p:childTnLst>
                                    <p:set>
                                      <p:cBhvr>
                                        <p:cTn id="12" dur="1" fill="hold">
                                          <p:stCondLst>
                                            <p:cond delay="0"/>
                                          </p:stCondLst>
                                        </p:cTn>
                                        <p:tgtEl>
                                          <p:spTgt spid="101"/>
                                        </p:tgtEl>
                                        <p:attrNameLst>
                                          <p:attrName>style.visibility</p:attrName>
                                        </p:attrNameLst>
                                      </p:cBhvr>
                                      <p:to>
                                        <p:strVal val="visible"/>
                                      </p:to>
                                    </p:set>
                                    <p:animEffect transition="in" filter="fade">
                                      <p:cBhvr>
                                        <p:cTn id="13" dur="500"/>
                                        <p:tgtEl>
                                          <p:spTgt spid="10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500"/>
                                        <p:tgtEl>
                                          <p:spTgt spid="30"/>
                                        </p:tgtEl>
                                      </p:cBhvr>
                                    </p:animEffect>
                                  </p:childTnLst>
                                </p:cTn>
                              </p:par>
                              <p:par>
                                <p:cTn id="22" presetID="10" presetClass="entr" presetSubtype="0" fill="hold" nodeType="withEffect">
                                  <p:stCondLst>
                                    <p:cond delay="0"/>
                                  </p:stCondLst>
                                  <p:childTnLst>
                                    <p:set>
                                      <p:cBhvr>
                                        <p:cTn id="23" dur="1" fill="hold">
                                          <p:stCondLst>
                                            <p:cond delay="0"/>
                                          </p:stCondLst>
                                        </p:cTn>
                                        <p:tgtEl>
                                          <p:spTgt spid="124"/>
                                        </p:tgtEl>
                                        <p:attrNameLst>
                                          <p:attrName>style.visibility</p:attrName>
                                        </p:attrNameLst>
                                      </p:cBhvr>
                                      <p:to>
                                        <p:strVal val="visible"/>
                                      </p:to>
                                    </p:set>
                                    <p:animEffect transition="in" filter="fade">
                                      <p:cBhvr>
                                        <p:cTn id="24" dur="500"/>
                                        <p:tgtEl>
                                          <p:spTgt spid="12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nodeType="withEffect">
                                  <p:stCondLst>
                                    <p:cond delay="0"/>
                                  </p:stCondLst>
                                  <p:childTnLst>
                                    <p:set>
                                      <p:cBhvr>
                                        <p:cTn id="34" dur="1" fill="hold">
                                          <p:stCondLst>
                                            <p:cond delay="0"/>
                                          </p:stCondLst>
                                        </p:cTn>
                                        <p:tgtEl>
                                          <p:spTgt spid="110"/>
                                        </p:tgtEl>
                                        <p:attrNameLst>
                                          <p:attrName>style.visibility</p:attrName>
                                        </p:attrNameLst>
                                      </p:cBhvr>
                                      <p:to>
                                        <p:strVal val="visible"/>
                                      </p:to>
                                    </p:set>
                                    <p:animEffect transition="in" filter="fade">
                                      <p:cBhvr>
                                        <p:cTn id="35" dur="500"/>
                                        <p:tgtEl>
                                          <p:spTgt spid="110"/>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500"/>
                                        <p:tgtEl>
                                          <p:spTgt spid="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ntr" presetSubtype="0" fill="hold" nodeType="withEffect">
                                  <p:stCondLst>
                                    <p:cond delay="0"/>
                                  </p:stCondLst>
                                  <p:childTnLst>
                                    <p:set>
                                      <p:cBhvr>
                                        <p:cTn id="45" dur="1" fill="hold">
                                          <p:stCondLst>
                                            <p:cond delay="0"/>
                                          </p:stCondLst>
                                        </p:cTn>
                                        <p:tgtEl>
                                          <p:spTgt spid="133"/>
                                        </p:tgtEl>
                                        <p:attrNameLst>
                                          <p:attrName>style.visibility</p:attrName>
                                        </p:attrNameLst>
                                      </p:cBhvr>
                                      <p:to>
                                        <p:strVal val="visible"/>
                                      </p:to>
                                    </p:set>
                                    <p:animEffect transition="in" filter="fade">
                                      <p:cBhvr>
                                        <p:cTn id="46" dur="5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0" grpId="0" animBg="1"/>
      <p:bldP spid="31" grpId="0" animBg="1"/>
      <p:bldP spid="32" grpId="0" animBg="1"/>
      <p:bldP spid="4" grpId="0"/>
      <p:bldP spid="5" grpId="0"/>
      <p:bldP spid="23" grpId="0"/>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AEAB83FD-B934-4103-A951-56F9CD2AF4B9}"/>
              </a:ext>
            </a:extLst>
          </p:cNvPr>
          <p:cNvSpPr txBox="1"/>
          <p:nvPr/>
        </p:nvSpPr>
        <p:spPr>
          <a:xfrm>
            <a:off x="4571999" y="2675866"/>
            <a:ext cx="3816351" cy="3416960"/>
          </a:xfrm>
          <a:prstGeom prst="rect">
            <a:avLst/>
          </a:prstGeom>
          <a:solidFill>
            <a:schemeClr val="bg1"/>
          </a:solidFill>
          <a:ln w="28575">
            <a:solidFill>
              <a:srgbClr val="2DB6BC"/>
            </a:solidFill>
          </a:ln>
        </p:spPr>
        <p:txBody>
          <a:bodyPr wrap="square" lIns="108000" tIns="108000" rIns="108000" bIns="108000" rtlCol="0">
            <a:noAutofit/>
          </a:bodyPr>
          <a:lstStyle/>
          <a:p>
            <a:pPr>
              <a:spcAft>
                <a:spcPts val="600"/>
              </a:spcAft>
            </a:pPr>
            <a:endParaRPr lang="en-GB" dirty="0"/>
          </a:p>
        </p:txBody>
      </p:sp>
      <p:sp>
        <p:nvSpPr>
          <p:cNvPr id="10" name="TextBox 9">
            <a:extLst>
              <a:ext uri="{FF2B5EF4-FFF2-40B4-BE49-F238E27FC236}">
                <a16:creationId xmlns:a16="http://schemas.microsoft.com/office/drawing/2014/main" id="{AF9A7A77-4D4A-40EE-976F-B548B70C1C68}"/>
              </a:ext>
            </a:extLst>
          </p:cNvPr>
          <p:cNvSpPr txBox="1"/>
          <p:nvPr/>
        </p:nvSpPr>
        <p:spPr>
          <a:xfrm>
            <a:off x="755650" y="1341438"/>
            <a:ext cx="7632700" cy="849051"/>
          </a:xfrm>
          <a:prstGeom prst="rect">
            <a:avLst/>
          </a:prstGeom>
          <a:solidFill>
            <a:schemeClr val="bg1"/>
          </a:solidFill>
          <a:ln w="28575">
            <a:solidFill>
              <a:srgbClr val="2DB6BC"/>
            </a:solidFill>
          </a:ln>
        </p:spPr>
        <p:txBody>
          <a:bodyPr wrap="square" lIns="108000" tIns="108000" rIns="108000" bIns="108000" rtlCol="0">
            <a:spAutoFit/>
          </a:bodyPr>
          <a:lstStyle/>
          <a:p>
            <a:pPr>
              <a:spcAft>
                <a:spcPts val="600"/>
              </a:spcAft>
            </a:pPr>
            <a:r>
              <a:rPr lang="en-GB" dirty="0"/>
              <a:t>Hugo and Millie are eating a pizza which is cut into 15 slices.  </a:t>
            </a:r>
          </a:p>
          <a:p>
            <a:pPr>
              <a:spcAft>
                <a:spcPts val="600"/>
              </a:spcAft>
            </a:pPr>
            <a:r>
              <a:rPr lang="en-GB" dirty="0"/>
              <a:t>Hugo eats    and Millie eats    .</a:t>
            </a:r>
          </a:p>
        </p:txBody>
      </p:sp>
      <p:sp>
        <p:nvSpPr>
          <p:cNvPr id="11" name="TextBox 10">
            <a:extLst>
              <a:ext uri="{FF2B5EF4-FFF2-40B4-BE49-F238E27FC236}">
                <a16:creationId xmlns:a16="http://schemas.microsoft.com/office/drawing/2014/main" id="{8415D6A8-5F34-4341-9529-FF14524E1DC9}"/>
              </a:ext>
            </a:extLst>
          </p:cNvPr>
          <p:cNvSpPr txBox="1"/>
          <p:nvPr/>
        </p:nvSpPr>
        <p:spPr>
          <a:xfrm>
            <a:off x="755650" y="2180758"/>
            <a:ext cx="7632700" cy="495108"/>
          </a:xfrm>
          <a:prstGeom prst="rect">
            <a:avLst/>
          </a:prstGeom>
          <a:solidFill>
            <a:srgbClr val="2DB6BC"/>
          </a:solidFill>
          <a:ln w="28575">
            <a:solidFill>
              <a:srgbClr val="2DB6BC"/>
            </a:solidFill>
          </a:ln>
        </p:spPr>
        <p:txBody>
          <a:bodyPr wrap="square" lIns="108000" tIns="108000" rIns="108000" bIns="108000" rtlCol="0">
            <a:spAutoFit/>
          </a:bodyPr>
          <a:lstStyle/>
          <a:p>
            <a:pPr algn="ctr"/>
            <a:r>
              <a:rPr lang="en-GB" b="1" dirty="0">
                <a:solidFill>
                  <a:schemeClr val="bg1"/>
                </a:solidFill>
              </a:rPr>
              <a:t>How many slices of the pizza did they each eat and who ate the most?</a:t>
            </a:r>
          </a:p>
        </p:txBody>
      </p:sp>
      <p:sp>
        <p:nvSpPr>
          <p:cNvPr id="12" name="TextBox 11">
            <a:extLst>
              <a:ext uri="{FF2B5EF4-FFF2-40B4-BE49-F238E27FC236}">
                <a16:creationId xmlns:a16="http://schemas.microsoft.com/office/drawing/2014/main" id="{F9EBD886-D856-4978-BEE5-6235ECEE1067}"/>
              </a:ext>
            </a:extLst>
          </p:cNvPr>
          <p:cNvSpPr txBox="1"/>
          <p:nvPr/>
        </p:nvSpPr>
        <p:spPr>
          <a:xfrm>
            <a:off x="755650" y="2675866"/>
            <a:ext cx="3816350" cy="3416959"/>
          </a:xfrm>
          <a:prstGeom prst="rect">
            <a:avLst/>
          </a:prstGeom>
          <a:solidFill>
            <a:schemeClr val="bg1"/>
          </a:solidFill>
          <a:ln w="28575">
            <a:solidFill>
              <a:srgbClr val="2DB6BC"/>
            </a:solidFill>
          </a:ln>
        </p:spPr>
        <p:txBody>
          <a:bodyPr wrap="square" lIns="108000" tIns="108000" rIns="108000" bIns="108000" rtlCol="0">
            <a:noAutofit/>
          </a:bodyPr>
          <a:lstStyle/>
          <a:p>
            <a:pPr>
              <a:spcAft>
                <a:spcPts val="600"/>
              </a:spcAft>
            </a:pPr>
            <a:endParaRPr lang="en-GB" dirty="0"/>
          </a:p>
        </p:txBody>
      </p:sp>
      <p:pic>
        <p:nvPicPr>
          <p:cNvPr id="18" name="Picture 17">
            <a:extLst>
              <a:ext uri="{FF2B5EF4-FFF2-40B4-BE49-F238E27FC236}">
                <a16:creationId xmlns:a16="http://schemas.microsoft.com/office/drawing/2014/main" id="{8B3F80D6-6F9F-4777-8B4B-F7F2E7423ED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321"/>
          <a:stretch/>
        </p:blipFill>
        <p:spPr>
          <a:xfrm>
            <a:off x="283613" y="2965178"/>
            <a:ext cx="3384465" cy="3118938"/>
          </a:xfrm>
          <a:prstGeom prst="rect">
            <a:avLst/>
          </a:prstGeom>
        </p:spPr>
      </p:pic>
      <p:pic>
        <p:nvPicPr>
          <p:cNvPr id="20" name="Picture 19">
            <a:extLst>
              <a:ext uri="{FF2B5EF4-FFF2-40B4-BE49-F238E27FC236}">
                <a16:creationId xmlns:a16="http://schemas.microsoft.com/office/drawing/2014/main" id="{BDC2C5B8-CC06-4CAB-AC50-2995F56342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94148" y="3222856"/>
            <a:ext cx="2013347" cy="2861260"/>
          </a:xfrm>
          <a:prstGeom prst="rect">
            <a:avLst/>
          </a:prstGeom>
        </p:spPr>
      </p:pic>
      <p:pic>
        <p:nvPicPr>
          <p:cNvPr id="27" name="Picture 26">
            <a:extLst>
              <a:ext uri="{FF2B5EF4-FFF2-40B4-BE49-F238E27FC236}">
                <a16:creationId xmlns:a16="http://schemas.microsoft.com/office/drawing/2014/main" id="{24CCD653-8901-49C3-9811-DA4B0142E86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25846" y="2955271"/>
            <a:ext cx="2908656" cy="2933538"/>
          </a:xfrm>
          <a:prstGeom prst="rect">
            <a:avLst/>
          </a:prstGeom>
        </p:spPr>
      </p:pic>
      <p:sp>
        <p:nvSpPr>
          <p:cNvPr id="13" name="TextBox 12">
            <a:extLst>
              <a:ext uri="{FF2B5EF4-FFF2-40B4-BE49-F238E27FC236}">
                <a16:creationId xmlns:a16="http://schemas.microsoft.com/office/drawing/2014/main" id="{99A2FBC2-D18B-4377-A194-061985879485}"/>
              </a:ext>
            </a:extLst>
          </p:cNvPr>
          <p:cNvSpPr txBox="1"/>
          <p:nvPr/>
        </p:nvSpPr>
        <p:spPr>
          <a:xfrm>
            <a:off x="755650" y="4643609"/>
            <a:ext cx="7632700" cy="1449216"/>
          </a:xfrm>
          <a:prstGeom prst="rect">
            <a:avLst/>
          </a:prstGeom>
          <a:solidFill>
            <a:schemeClr val="bg1"/>
          </a:solidFill>
          <a:ln w="28575">
            <a:solidFill>
              <a:srgbClr val="009541"/>
            </a:solidFill>
          </a:ln>
        </p:spPr>
        <p:txBody>
          <a:bodyPr wrap="square" lIns="108000" tIns="108000" rIns="108000" bIns="108000" rtlCol="0" anchor="b">
            <a:spAutoFit/>
          </a:bodyPr>
          <a:lstStyle/>
          <a:p>
            <a:pPr>
              <a:lnSpc>
                <a:spcPts val="2800"/>
              </a:lnSpc>
              <a:spcAft>
                <a:spcPts val="1200"/>
              </a:spcAft>
            </a:pPr>
            <a:r>
              <a:rPr lang="en-GB" b="1" dirty="0">
                <a:solidFill>
                  <a:schemeClr val="tx1"/>
                </a:solidFill>
              </a:rPr>
              <a:t>Hugo ate    which is equivalent to    , so he ate 3 slices.</a:t>
            </a:r>
            <a:br>
              <a:rPr lang="en-GB" b="1" dirty="0">
                <a:solidFill>
                  <a:schemeClr val="tx1"/>
                </a:solidFill>
              </a:rPr>
            </a:br>
            <a:r>
              <a:rPr lang="en-GB" b="1" dirty="0">
                <a:solidFill>
                  <a:schemeClr val="tx1"/>
                </a:solidFill>
              </a:rPr>
              <a:t>Millie ate     which is equivalent to    , so she ate 2 slices.</a:t>
            </a:r>
          </a:p>
          <a:p>
            <a:pPr>
              <a:lnSpc>
                <a:spcPts val="2800"/>
              </a:lnSpc>
              <a:spcAft>
                <a:spcPts val="1200"/>
              </a:spcAft>
            </a:pPr>
            <a:r>
              <a:rPr lang="en-GB" b="1" dirty="0">
                <a:solidFill>
                  <a:schemeClr val="tx1"/>
                </a:solidFill>
              </a:rPr>
              <a:t>Therefore, Hugo ate the most.</a:t>
            </a:r>
          </a:p>
        </p:txBody>
      </p:sp>
      <p:pic>
        <p:nvPicPr>
          <p:cNvPr id="31" name="Picture 30">
            <a:extLst>
              <a:ext uri="{FF2B5EF4-FFF2-40B4-BE49-F238E27FC236}">
                <a16:creationId xmlns:a16="http://schemas.microsoft.com/office/drawing/2014/main" id="{21583B52-6D0E-4B8E-93DB-A4608E32E4B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32" name="Rectangle 31">
            <a:extLst>
              <a:ext uri="{FF2B5EF4-FFF2-40B4-BE49-F238E27FC236}">
                <a16:creationId xmlns:a16="http://schemas.microsoft.com/office/drawing/2014/main" id="{6B79272E-4A12-4E64-81AF-25D6A1887A64}"/>
              </a:ext>
            </a:extLst>
          </p:cNvPr>
          <p:cNvSpPr/>
          <p:nvPr/>
        </p:nvSpPr>
        <p:spPr>
          <a:xfrm>
            <a:off x="447429" y="670981"/>
            <a:ext cx="2482685"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Add Fractions within 1</a:t>
            </a:r>
          </a:p>
        </p:txBody>
      </p:sp>
      <p:sp>
        <p:nvSpPr>
          <p:cNvPr id="33" name="Rectangle 32">
            <a:extLst>
              <a:ext uri="{FF2B5EF4-FFF2-40B4-BE49-F238E27FC236}">
                <a16:creationId xmlns:a16="http://schemas.microsoft.com/office/drawing/2014/main" id="{4C0EF27F-6222-4DDF-AF0B-2DBB1AB6DDB1}"/>
              </a:ext>
            </a:extLst>
          </p:cNvPr>
          <p:cNvSpPr/>
          <p:nvPr/>
        </p:nvSpPr>
        <p:spPr>
          <a:xfrm>
            <a:off x="2930114"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34" name="Straight Connector 33">
            <a:extLst>
              <a:ext uri="{FF2B5EF4-FFF2-40B4-BE49-F238E27FC236}">
                <a16:creationId xmlns:a16="http://schemas.microsoft.com/office/drawing/2014/main" id="{5C8FC00D-DD5E-4D54-B0A6-63FDFDD60CDB}"/>
              </a:ext>
            </a:extLst>
          </p:cNvPr>
          <p:cNvCxnSpPr/>
          <p:nvPr/>
        </p:nvCxnSpPr>
        <p:spPr>
          <a:xfrm>
            <a:off x="2930114"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5504514E-6A50-461B-9CE2-05D069A61DB2}"/>
              </a:ext>
            </a:extLst>
          </p:cNvPr>
          <p:cNvGrpSpPr/>
          <p:nvPr/>
        </p:nvGrpSpPr>
        <p:grpSpPr>
          <a:xfrm>
            <a:off x="1860853" y="1681046"/>
            <a:ext cx="279244" cy="523220"/>
            <a:chOff x="3997422" y="1707118"/>
            <a:chExt cx="279244" cy="523220"/>
          </a:xfrm>
        </p:grpSpPr>
        <p:sp>
          <p:nvSpPr>
            <p:cNvPr id="14" name="TextBox 13">
              <a:extLst>
                <a:ext uri="{FF2B5EF4-FFF2-40B4-BE49-F238E27FC236}">
                  <a16:creationId xmlns:a16="http://schemas.microsoft.com/office/drawing/2014/main" id="{3AD81D8D-685E-44BD-B2CE-B187E6C1C08F}"/>
                </a:ext>
              </a:extLst>
            </p:cNvPr>
            <p:cNvSpPr txBox="1"/>
            <p:nvPr/>
          </p:nvSpPr>
          <p:spPr>
            <a:xfrm>
              <a:off x="3997422" y="1707118"/>
              <a:ext cx="279244" cy="523220"/>
            </a:xfrm>
            <a:prstGeom prst="rect">
              <a:avLst/>
            </a:prstGeom>
            <a:noFill/>
          </p:spPr>
          <p:txBody>
            <a:bodyPr wrap="none" rtlCol="0">
              <a:spAutoFit/>
            </a:bodyPr>
            <a:lstStyle/>
            <a:p>
              <a:pPr algn="ctr"/>
              <a:r>
                <a:rPr lang="en-GB" sz="1400" dirty="0">
                  <a:cs typeface="Kalam" panose="02000000000000000000" pitchFamily="2" charset="0"/>
                </a:rPr>
                <a:t>1</a:t>
              </a:r>
              <a:br>
                <a:rPr lang="en-GB" sz="1400" dirty="0">
                  <a:cs typeface="Kalam" panose="02000000000000000000" pitchFamily="2" charset="0"/>
                </a:rPr>
              </a:br>
              <a:r>
                <a:rPr lang="en-GB" sz="1400" dirty="0">
                  <a:cs typeface="Kalam" panose="02000000000000000000" pitchFamily="2" charset="0"/>
                </a:rPr>
                <a:t>5</a:t>
              </a:r>
            </a:p>
          </p:txBody>
        </p:sp>
        <p:cxnSp>
          <p:nvCxnSpPr>
            <p:cNvPr id="15" name="Straight Connector 14">
              <a:extLst>
                <a:ext uri="{FF2B5EF4-FFF2-40B4-BE49-F238E27FC236}">
                  <a16:creationId xmlns:a16="http://schemas.microsoft.com/office/drawing/2014/main" id="{EEAD2CAF-C194-4DFE-9C65-E8E04E3D0CB7}"/>
                </a:ext>
              </a:extLst>
            </p:cNvPr>
            <p:cNvCxnSpPr>
              <a:cxnSpLocks/>
            </p:cNvCxnSpPr>
            <p:nvPr/>
          </p:nvCxnSpPr>
          <p:spPr>
            <a:xfrm>
              <a:off x="4075606" y="1972953"/>
              <a:ext cx="122877"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19" name="Group 18">
            <a:extLst>
              <a:ext uri="{FF2B5EF4-FFF2-40B4-BE49-F238E27FC236}">
                <a16:creationId xmlns:a16="http://schemas.microsoft.com/office/drawing/2014/main" id="{97F982C3-5CB9-45F8-BC6E-5587FB741809}"/>
              </a:ext>
            </a:extLst>
          </p:cNvPr>
          <p:cNvGrpSpPr/>
          <p:nvPr/>
        </p:nvGrpSpPr>
        <p:grpSpPr>
          <a:xfrm>
            <a:off x="3602007" y="1681046"/>
            <a:ext cx="386645" cy="523220"/>
            <a:chOff x="3943722" y="1707118"/>
            <a:chExt cx="386645" cy="523220"/>
          </a:xfrm>
        </p:grpSpPr>
        <p:sp>
          <p:nvSpPr>
            <p:cNvPr id="21" name="TextBox 20">
              <a:extLst>
                <a:ext uri="{FF2B5EF4-FFF2-40B4-BE49-F238E27FC236}">
                  <a16:creationId xmlns:a16="http://schemas.microsoft.com/office/drawing/2014/main" id="{CD3B61FF-A607-4578-86B5-6402F565F969}"/>
                </a:ext>
              </a:extLst>
            </p:cNvPr>
            <p:cNvSpPr txBox="1"/>
            <p:nvPr/>
          </p:nvSpPr>
          <p:spPr>
            <a:xfrm>
              <a:off x="3943722" y="1707118"/>
              <a:ext cx="386645" cy="523220"/>
            </a:xfrm>
            <a:prstGeom prst="rect">
              <a:avLst/>
            </a:prstGeom>
            <a:noFill/>
          </p:spPr>
          <p:txBody>
            <a:bodyPr wrap="none" rtlCol="0">
              <a:spAutoFit/>
            </a:bodyPr>
            <a:lstStyle/>
            <a:p>
              <a:pPr algn="ctr"/>
              <a:r>
                <a:rPr lang="en-GB" sz="1400" dirty="0">
                  <a:cs typeface="Kalam" panose="02000000000000000000" pitchFamily="2" charset="0"/>
                </a:rPr>
                <a:t>4</a:t>
              </a:r>
              <a:br>
                <a:rPr lang="en-GB" sz="1400" dirty="0">
                  <a:cs typeface="Kalam" panose="02000000000000000000" pitchFamily="2" charset="0"/>
                </a:rPr>
              </a:br>
              <a:r>
                <a:rPr lang="en-GB" sz="1400" dirty="0">
                  <a:cs typeface="Kalam" panose="02000000000000000000" pitchFamily="2" charset="0"/>
                </a:rPr>
                <a:t>30</a:t>
              </a:r>
            </a:p>
          </p:txBody>
        </p:sp>
        <p:cxnSp>
          <p:nvCxnSpPr>
            <p:cNvPr id="22" name="Straight Connector 21">
              <a:extLst>
                <a:ext uri="{FF2B5EF4-FFF2-40B4-BE49-F238E27FC236}">
                  <a16:creationId xmlns:a16="http://schemas.microsoft.com/office/drawing/2014/main" id="{6AC76B0D-7573-4F81-82BF-34A8762CEA0D}"/>
                </a:ext>
              </a:extLst>
            </p:cNvPr>
            <p:cNvCxnSpPr>
              <a:cxnSpLocks/>
            </p:cNvCxnSpPr>
            <p:nvPr/>
          </p:nvCxnSpPr>
          <p:spPr>
            <a:xfrm>
              <a:off x="4029662" y="1968728"/>
              <a:ext cx="214313"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36" name="Group 35">
            <a:extLst>
              <a:ext uri="{FF2B5EF4-FFF2-40B4-BE49-F238E27FC236}">
                <a16:creationId xmlns:a16="http://schemas.microsoft.com/office/drawing/2014/main" id="{D8E6E53A-64D2-4EED-847F-59A04C181A5C}"/>
              </a:ext>
            </a:extLst>
          </p:cNvPr>
          <p:cNvGrpSpPr/>
          <p:nvPr/>
        </p:nvGrpSpPr>
        <p:grpSpPr>
          <a:xfrm>
            <a:off x="1785126" y="4653734"/>
            <a:ext cx="279244" cy="523220"/>
            <a:chOff x="3997422" y="1707118"/>
            <a:chExt cx="279244" cy="523220"/>
          </a:xfrm>
        </p:grpSpPr>
        <p:sp>
          <p:nvSpPr>
            <p:cNvPr id="37" name="TextBox 36">
              <a:extLst>
                <a:ext uri="{FF2B5EF4-FFF2-40B4-BE49-F238E27FC236}">
                  <a16:creationId xmlns:a16="http://schemas.microsoft.com/office/drawing/2014/main" id="{BA84EC7B-C7D0-426B-B9F0-EB82EB375ECC}"/>
                </a:ext>
              </a:extLst>
            </p:cNvPr>
            <p:cNvSpPr txBox="1"/>
            <p:nvPr/>
          </p:nvSpPr>
          <p:spPr>
            <a:xfrm>
              <a:off x="3997422" y="1707118"/>
              <a:ext cx="279244" cy="523220"/>
            </a:xfrm>
            <a:prstGeom prst="rect">
              <a:avLst/>
            </a:prstGeom>
            <a:noFill/>
          </p:spPr>
          <p:txBody>
            <a:bodyPr wrap="none" rtlCol="0">
              <a:spAutoFit/>
            </a:bodyPr>
            <a:lstStyle/>
            <a:p>
              <a:pPr algn="ctr"/>
              <a:r>
                <a:rPr lang="en-GB" sz="1400" b="1" dirty="0">
                  <a:cs typeface="Kalam" panose="02000000000000000000" pitchFamily="2" charset="0"/>
                </a:rPr>
                <a:t>1</a:t>
              </a:r>
              <a:br>
                <a:rPr lang="en-GB" sz="1400" b="1" dirty="0">
                  <a:cs typeface="Kalam" panose="02000000000000000000" pitchFamily="2" charset="0"/>
                </a:rPr>
              </a:br>
              <a:r>
                <a:rPr lang="en-GB" sz="1400" b="1" dirty="0">
                  <a:cs typeface="Kalam" panose="02000000000000000000" pitchFamily="2" charset="0"/>
                </a:rPr>
                <a:t>5</a:t>
              </a:r>
            </a:p>
          </p:txBody>
        </p:sp>
        <p:cxnSp>
          <p:nvCxnSpPr>
            <p:cNvPr id="38" name="Straight Connector 37">
              <a:extLst>
                <a:ext uri="{FF2B5EF4-FFF2-40B4-BE49-F238E27FC236}">
                  <a16:creationId xmlns:a16="http://schemas.microsoft.com/office/drawing/2014/main" id="{9CBF6CA7-3CF7-4F1F-B7B2-FA99F62C6F47}"/>
                </a:ext>
              </a:extLst>
            </p:cNvPr>
            <p:cNvCxnSpPr>
              <a:cxnSpLocks/>
            </p:cNvCxnSpPr>
            <p:nvPr/>
          </p:nvCxnSpPr>
          <p:spPr>
            <a:xfrm>
              <a:off x="4075606" y="1972953"/>
              <a:ext cx="122877"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39" name="Group 38">
            <a:extLst>
              <a:ext uri="{FF2B5EF4-FFF2-40B4-BE49-F238E27FC236}">
                <a16:creationId xmlns:a16="http://schemas.microsoft.com/office/drawing/2014/main" id="{3A0123BC-BC24-4363-952B-73EFD2DC9282}"/>
              </a:ext>
            </a:extLst>
          </p:cNvPr>
          <p:cNvGrpSpPr/>
          <p:nvPr/>
        </p:nvGrpSpPr>
        <p:grpSpPr>
          <a:xfrm>
            <a:off x="4337822" y="4653734"/>
            <a:ext cx="354585" cy="523220"/>
            <a:chOff x="3959752" y="1707118"/>
            <a:chExt cx="354585" cy="523220"/>
          </a:xfrm>
        </p:grpSpPr>
        <p:sp>
          <p:nvSpPr>
            <p:cNvPr id="40" name="TextBox 39">
              <a:extLst>
                <a:ext uri="{FF2B5EF4-FFF2-40B4-BE49-F238E27FC236}">
                  <a16:creationId xmlns:a16="http://schemas.microsoft.com/office/drawing/2014/main" id="{BB6F247A-0FEA-4B57-9C74-5102A7003B34}"/>
                </a:ext>
              </a:extLst>
            </p:cNvPr>
            <p:cNvSpPr txBox="1"/>
            <p:nvPr/>
          </p:nvSpPr>
          <p:spPr>
            <a:xfrm>
              <a:off x="3959752" y="1707118"/>
              <a:ext cx="354585" cy="523220"/>
            </a:xfrm>
            <a:prstGeom prst="rect">
              <a:avLst/>
            </a:prstGeom>
            <a:noFill/>
          </p:spPr>
          <p:txBody>
            <a:bodyPr wrap="none" rtlCol="0">
              <a:spAutoFit/>
            </a:bodyPr>
            <a:lstStyle/>
            <a:p>
              <a:pPr algn="ctr"/>
              <a:r>
                <a:rPr lang="en-GB" sz="1400" b="1" dirty="0">
                  <a:cs typeface="Kalam" panose="02000000000000000000" pitchFamily="2" charset="0"/>
                </a:rPr>
                <a:t>3</a:t>
              </a:r>
              <a:br>
                <a:rPr lang="en-GB" sz="1400" b="1" dirty="0">
                  <a:cs typeface="Kalam" panose="02000000000000000000" pitchFamily="2" charset="0"/>
                </a:rPr>
              </a:br>
              <a:r>
                <a:rPr lang="en-GB" sz="1400" b="1" dirty="0">
                  <a:cs typeface="Kalam" panose="02000000000000000000" pitchFamily="2" charset="0"/>
                </a:rPr>
                <a:t>15</a:t>
              </a:r>
            </a:p>
          </p:txBody>
        </p:sp>
        <p:cxnSp>
          <p:nvCxnSpPr>
            <p:cNvPr id="41" name="Straight Connector 40">
              <a:extLst>
                <a:ext uri="{FF2B5EF4-FFF2-40B4-BE49-F238E27FC236}">
                  <a16:creationId xmlns:a16="http://schemas.microsoft.com/office/drawing/2014/main" id="{846988FC-F068-4E80-A3D9-53D075FBB779}"/>
                </a:ext>
              </a:extLst>
            </p:cNvPr>
            <p:cNvCxnSpPr>
              <a:cxnSpLocks/>
            </p:cNvCxnSpPr>
            <p:nvPr/>
          </p:nvCxnSpPr>
          <p:spPr>
            <a:xfrm>
              <a:off x="4047362" y="1972954"/>
              <a:ext cx="174601"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45" name="Group 44">
            <a:extLst>
              <a:ext uri="{FF2B5EF4-FFF2-40B4-BE49-F238E27FC236}">
                <a16:creationId xmlns:a16="http://schemas.microsoft.com/office/drawing/2014/main" id="{6FD7759E-693D-4AFC-BD50-16C117A93FB2}"/>
              </a:ext>
            </a:extLst>
          </p:cNvPr>
          <p:cNvGrpSpPr/>
          <p:nvPr/>
        </p:nvGrpSpPr>
        <p:grpSpPr>
          <a:xfrm>
            <a:off x="1815146" y="5041655"/>
            <a:ext cx="391454" cy="523220"/>
            <a:chOff x="3941318" y="1707118"/>
            <a:chExt cx="391454" cy="523220"/>
          </a:xfrm>
        </p:grpSpPr>
        <p:sp>
          <p:nvSpPr>
            <p:cNvPr id="46" name="TextBox 45">
              <a:extLst>
                <a:ext uri="{FF2B5EF4-FFF2-40B4-BE49-F238E27FC236}">
                  <a16:creationId xmlns:a16="http://schemas.microsoft.com/office/drawing/2014/main" id="{96649BAB-E70D-4E9D-929A-DE1AC91A8276}"/>
                </a:ext>
              </a:extLst>
            </p:cNvPr>
            <p:cNvSpPr txBox="1"/>
            <p:nvPr/>
          </p:nvSpPr>
          <p:spPr>
            <a:xfrm>
              <a:off x="3941318" y="1707118"/>
              <a:ext cx="391454" cy="523220"/>
            </a:xfrm>
            <a:prstGeom prst="rect">
              <a:avLst/>
            </a:prstGeom>
            <a:noFill/>
          </p:spPr>
          <p:txBody>
            <a:bodyPr wrap="none" rtlCol="0">
              <a:spAutoFit/>
            </a:bodyPr>
            <a:lstStyle/>
            <a:p>
              <a:pPr algn="ctr"/>
              <a:r>
                <a:rPr lang="en-GB" sz="1400" b="1" dirty="0">
                  <a:cs typeface="Kalam" panose="02000000000000000000" pitchFamily="2" charset="0"/>
                </a:rPr>
                <a:t>4</a:t>
              </a:r>
              <a:br>
                <a:rPr lang="en-GB" sz="1400" b="1" dirty="0">
                  <a:cs typeface="Kalam" panose="02000000000000000000" pitchFamily="2" charset="0"/>
                </a:rPr>
              </a:br>
              <a:r>
                <a:rPr lang="en-GB" sz="1400" b="1" dirty="0">
                  <a:cs typeface="Kalam" panose="02000000000000000000" pitchFamily="2" charset="0"/>
                </a:rPr>
                <a:t>30</a:t>
              </a:r>
            </a:p>
          </p:txBody>
        </p:sp>
        <p:cxnSp>
          <p:nvCxnSpPr>
            <p:cNvPr id="47" name="Straight Connector 46">
              <a:extLst>
                <a:ext uri="{FF2B5EF4-FFF2-40B4-BE49-F238E27FC236}">
                  <a16:creationId xmlns:a16="http://schemas.microsoft.com/office/drawing/2014/main" id="{6D375083-6514-473D-B1D0-96D89DDC7BFB}"/>
                </a:ext>
              </a:extLst>
            </p:cNvPr>
            <p:cNvCxnSpPr>
              <a:cxnSpLocks/>
            </p:cNvCxnSpPr>
            <p:nvPr/>
          </p:nvCxnSpPr>
          <p:spPr>
            <a:xfrm>
              <a:off x="4033958" y="1968728"/>
              <a:ext cx="199910"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48" name="Group 47">
            <a:extLst>
              <a:ext uri="{FF2B5EF4-FFF2-40B4-BE49-F238E27FC236}">
                <a16:creationId xmlns:a16="http://schemas.microsoft.com/office/drawing/2014/main" id="{9416A178-51E3-413A-9EBC-3C30AE1D775B}"/>
              </a:ext>
            </a:extLst>
          </p:cNvPr>
          <p:cNvGrpSpPr/>
          <p:nvPr/>
        </p:nvGrpSpPr>
        <p:grpSpPr>
          <a:xfrm>
            <a:off x="4450141" y="5041655"/>
            <a:ext cx="354585" cy="523220"/>
            <a:chOff x="3959752" y="1707118"/>
            <a:chExt cx="354585" cy="523220"/>
          </a:xfrm>
        </p:grpSpPr>
        <p:sp>
          <p:nvSpPr>
            <p:cNvPr id="49" name="TextBox 48">
              <a:extLst>
                <a:ext uri="{FF2B5EF4-FFF2-40B4-BE49-F238E27FC236}">
                  <a16:creationId xmlns:a16="http://schemas.microsoft.com/office/drawing/2014/main" id="{5C80539B-68FB-422A-9E5E-B00F5F0C44B7}"/>
                </a:ext>
              </a:extLst>
            </p:cNvPr>
            <p:cNvSpPr txBox="1"/>
            <p:nvPr/>
          </p:nvSpPr>
          <p:spPr>
            <a:xfrm>
              <a:off x="3959752" y="1707118"/>
              <a:ext cx="354585" cy="523220"/>
            </a:xfrm>
            <a:prstGeom prst="rect">
              <a:avLst/>
            </a:prstGeom>
            <a:noFill/>
          </p:spPr>
          <p:txBody>
            <a:bodyPr wrap="none" rtlCol="0">
              <a:spAutoFit/>
            </a:bodyPr>
            <a:lstStyle/>
            <a:p>
              <a:pPr algn="ctr"/>
              <a:r>
                <a:rPr lang="en-GB" sz="1400" b="1" dirty="0">
                  <a:cs typeface="Kalam" panose="02000000000000000000" pitchFamily="2" charset="0"/>
                </a:rPr>
                <a:t>2</a:t>
              </a:r>
              <a:br>
                <a:rPr lang="en-GB" sz="1400" b="1" dirty="0">
                  <a:cs typeface="Kalam" panose="02000000000000000000" pitchFamily="2" charset="0"/>
                </a:rPr>
              </a:br>
              <a:r>
                <a:rPr lang="en-GB" sz="1400" b="1" dirty="0">
                  <a:cs typeface="Kalam" panose="02000000000000000000" pitchFamily="2" charset="0"/>
                </a:rPr>
                <a:t>15</a:t>
              </a:r>
            </a:p>
          </p:txBody>
        </p:sp>
        <p:cxnSp>
          <p:nvCxnSpPr>
            <p:cNvPr id="50" name="Straight Connector 49">
              <a:extLst>
                <a:ext uri="{FF2B5EF4-FFF2-40B4-BE49-F238E27FC236}">
                  <a16:creationId xmlns:a16="http://schemas.microsoft.com/office/drawing/2014/main" id="{EE5C2CB4-9470-45A6-A8A5-31CB52E5B865}"/>
                </a:ext>
              </a:extLst>
            </p:cNvPr>
            <p:cNvCxnSpPr>
              <a:cxnSpLocks/>
            </p:cNvCxnSpPr>
            <p:nvPr/>
          </p:nvCxnSpPr>
          <p:spPr>
            <a:xfrm>
              <a:off x="4047362" y="1972954"/>
              <a:ext cx="174601" cy="0"/>
            </a:xfrm>
            <a:prstGeom prst="line">
              <a:avLst/>
            </a:prstGeom>
            <a:ln w="12700"/>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500"/>
                                        <p:tgtEl>
                                          <p:spTgt spid="36"/>
                                        </p:tgtEl>
                                      </p:cBhvr>
                                    </p:animEffect>
                                  </p:childTnLst>
                                </p:cTn>
                              </p:par>
                              <p:par>
                                <p:cTn id="11" presetID="10" presetClass="entr" presetSubtype="0" fill="hold" nodeType="with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childTnLst>
                                </p:cTn>
                              </p:par>
                              <p:par>
                                <p:cTn id="14" presetID="10" presetClass="entr" presetSubtype="0" fill="hold" nodeType="with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fade">
                                      <p:cBhvr>
                                        <p:cTn id="16" dur="500"/>
                                        <p:tgtEl>
                                          <p:spTgt spid="45"/>
                                        </p:tgtEl>
                                      </p:cBhvr>
                                    </p:animEffect>
                                  </p:childTnLst>
                                </p:cTn>
                              </p:par>
                              <p:par>
                                <p:cTn id="17" presetID="10" presetClass="entr" presetSubtype="0" fill="hold" nodeType="withEffect">
                                  <p:stCondLst>
                                    <p:cond delay="0"/>
                                  </p:stCondLst>
                                  <p:childTnLst>
                                    <p:set>
                                      <p:cBhvr>
                                        <p:cTn id="18" dur="1" fill="hold">
                                          <p:stCondLst>
                                            <p:cond delay="0"/>
                                          </p:stCondLst>
                                        </p:cTn>
                                        <p:tgtEl>
                                          <p:spTgt spid="48"/>
                                        </p:tgtEl>
                                        <p:attrNameLst>
                                          <p:attrName>style.visibility</p:attrName>
                                        </p:attrNameLst>
                                      </p:cBhvr>
                                      <p:to>
                                        <p:strVal val="visible"/>
                                      </p:to>
                                    </p:set>
                                    <p:animEffect transition="in" filter="fade">
                                      <p:cBhvr>
                                        <p:cTn id="1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a:extLst>
              <a:ext uri="{FF2B5EF4-FFF2-40B4-BE49-F238E27FC236}">
                <a16:creationId xmlns:a16="http://schemas.microsoft.com/office/drawing/2014/main" id="{FA773BD0-BEFD-4797-832D-7FEBBC58CB3D}"/>
              </a:ext>
            </a:extLst>
          </p:cNvPr>
          <p:cNvSpPr txBox="1"/>
          <p:nvPr/>
        </p:nvSpPr>
        <p:spPr>
          <a:xfrm>
            <a:off x="755650" y="3516595"/>
            <a:ext cx="7632700" cy="1181602"/>
          </a:xfrm>
          <a:prstGeom prst="rect">
            <a:avLst/>
          </a:prstGeom>
          <a:solidFill>
            <a:schemeClr val="bg1"/>
          </a:solidFill>
          <a:ln w="28575">
            <a:solidFill>
              <a:srgbClr val="2DB6BC"/>
            </a:solidFill>
          </a:ln>
        </p:spPr>
        <p:txBody>
          <a:bodyPr wrap="square" lIns="108000" tIns="108000" rIns="108000" bIns="108000" rtlCol="0" anchor="ctr">
            <a:noAutofit/>
          </a:bodyPr>
          <a:lstStyle/>
          <a:p>
            <a:pPr>
              <a:spcAft>
                <a:spcPts val="600"/>
              </a:spcAft>
            </a:pPr>
            <a:endParaRPr lang="en-GB" sz="1400" b="1" dirty="0">
              <a:solidFill>
                <a:srgbClr val="009541"/>
              </a:solidFill>
            </a:endParaRPr>
          </a:p>
        </p:txBody>
      </p:sp>
      <p:sp>
        <p:nvSpPr>
          <p:cNvPr id="46" name="TextBox 45">
            <a:extLst>
              <a:ext uri="{FF2B5EF4-FFF2-40B4-BE49-F238E27FC236}">
                <a16:creationId xmlns:a16="http://schemas.microsoft.com/office/drawing/2014/main" id="{A7CAE522-5BF6-4845-B3A8-6ADC44117C42}"/>
              </a:ext>
            </a:extLst>
          </p:cNvPr>
          <p:cNvSpPr txBox="1"/>
          <p:nvPr/>
        </p:nvSpPr>
        <p:spPr>
          <a:xfrm>
            <a:off x="755650" y="4698197"/>
            <a:ext cx="7632700" cy="1403049"/>
          </a:xfrm>
          <a:prstGeom prst="rect">
            <a:avLst/>
          </a:prstGeom>
          <a:solidFill>
            <a:schemeClr val="bg1"/>
          </a:solidFill>
          <a:ln w="28575">
            <a:solidFill>
              <a:srgbClr val="2DB6BC"/>
            </a:solidFill>
          </a:ln>
        </p:spPr>
        <p:txBody>
          <a:bodyPr wrap="square" lIns="108000" tIns="108000" rIns="108000" bIns="108000" rtlCol="0">
            <a:noAutofit/>
          </a:bodyPr>
          <a:lstStyle/>
          <a:p>
            <a:pPr>
              <a:spcAft>
                <a:spcPts val="600"/>
              </a:spcAft>
            </a:pPr>
            <a:endParaRPr lang="en-GB" sz="1600" b="1" dirty="0">
              <a:solidFill>
                <a:srgbClr val="009541"/>
              </a:solidFill>
            </a:endParaRPr>
          </a:p>
        </p:txBody>
      </p:sp>
      <p:sp>
        <p:nvSpPr>
          <p:cNvPr id="40" name="TextBox 39">
            <a:extLst>
              <a:ext uri="{FF2B5EF4-FFF2-40B4-BE49-F238E27FC236}">
                <a16:creationId xmlns:a16="http://schemas.microsoft.com/office/drawing/2014/main" id="{43C570FF-F5C4-4832-BE12-79983B2A3346}"/>
              </a:ext>
            </a:extLst>
          </p:cNvPr>
          <p:cNvSpPr txBox="1"/>
          <p:nvPr/>
        </p:nvSpPr>
        <p:spPr>
          <a:xfrm>
            <a:off x="755650" y="1341438"/>
            <a:ext cx="7632700" cy="1403049"/>
          </a:xfrm>
          <a:prstGeom prst="rect">
            <a:avLst/>
          </a:prstGeom>
          <a:solidFill>
            <a:schemeClr val="bg1"/>
          </a:solidFill>
          <a:ln w="28575">
            <a:solidFill>
              <a:srgbClr val="2DB6BC"/>
            </a:solidFill>
          </a:ln>
        </p:spPr>
        <p:txBody>
          <a:bodyPr wrap="square" lIns="108000" tIns="108000" rIns="108000" bIns="108000" rtlCol="0">
            <a:spAutoFit/>
          </a:bodyPr>
          <a:lstStyle/>
          <a:p>
            <a:pPr>
              <a:spcAft>
                <a:spcPts val="600"/>
              </a:spcAft>
            </a:pPr>
            <a:r>
              <a:rPr lang="en-GB" dirty="0">
                <a:latin typeface="Twinkl" pitchFamily="2" charset="0"/>
              </a:rPr>
              <a:t>Ali is sorting her tin of marbles.</a:t>
            </a:r>
            <a:br>
              <a:rPr lang="en-GB" dirty="0">
                <a:latin typeface="Twinkl" pitchFamily="2" charset="0"/>
              </a:rPr>
            </a:br>
            <a:br>
              <a:rPr lang="en-GB" dirty="0">
                <a:latin typeface="Twinkl" pitchFamily="2" charset="0"/>
              </a:rPr>
            </a:br>
            <a:endParaRPr lang="en-GB" dirty="0">
              <a:latin typeface="Twinkl" pitchFamily="2" charset="0"/>
            </a:endParaRPr>
          </a:p>
          <a:p>
            <a:pPr>
              <a:spcAft>
                <a:spcPts val="600"/>
              </a:spcAft>
            </a:pPr>
            <a:r>
              <a:rPr lang="en-GB" dirty="0">
                <a:latin typeface="Twinkl" pitchFamily="2" charset="0"/>
              </a:rPr>
              <a:t>The remainder of the marbles are red and yellow. </a:t>
            </a:r>
          </a:p>
        </p:txBody>
      </p:sp>
      <p:sp>
        <p:nvSpPr>
          <p:cNvPr id="6" name="Rectangle 5">
            <a:extLst>
              <a:ext uri="{FF2B5EF4-FFF2-40B4-BE49-F238E27FC236}">
                <a16:creationId xmlns:a16="http://schemas.microsoft.com/office/drawing/2014/main" id="{5EF60FDF-D5EA-4AD4-B7A2-BDFED8463444}"/>
              </a:ext>
            </a:extLst>
          </p:cNvPr>
          <p:cNvSpPr/>
          <p:nvPr/>
        </p:nvSpPr>
        <p:spPr>
          <a:xfrm>
            <a:off x="3886200" y="1822241"/>
            <a:ext cx="1371600" cy="484315"/>
          </a:xfrm>
          <a:prstGeom prst="rect">
            <a:avLst/>
          </a:prstGeom>
          <a:solidFill>
            <a:srgbClr val="FFEC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1112CA17-40E5-4D1A-9BE3-20510810894E}"/>
              </a:ext>
            </a:extLst>
          </p:cNvPr>
          <p:cNvSpPr/>
          <p:nvPr/>
        </p:nvSpPr>
        <p:spPr>
          <a:xfrm>
            <a:off x="6031030" y="1822241"/>
            <a:ext cx="1547666" cy="484315"/>
          </a:xfrm>
          <a:prstGeom prst="rect">
            <a:avLst/>
          </a:prstGeom>
          <a:solidFill>
            <a:srgbClr val="FFEC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AEFF9DDB-0205-4D24-A2B7-3DFE74C40631}"/>
              </a:ext>
            </a:extLst>
          </p:cNvPr>
          <p:cNvSpPr/>
          <p:nvPr/>
        </p:nvSpPr>
        <p:spPr>
          <a:xfrm>
            <a:off x="1537251" y="1822241"/>
            <a:ext cx="1547666" cy="484315"/>
          </a:xfrm>
          <a:prstGeom prst="rect">
            <a:avLst/>
          </a:prstGeom>
          <a:solidFill>
            <a:srgbClr val="FFEC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id="{5ED24C08-A74C-4264-A614-B4907E280757}"/>
              </a:ext>
            </a:extLst>
          </p:cNvPr>
          <p:cNvSpPr/>
          <p:nvPr/>
        </p:nvSpPr>
        <p:spPr>
          <a:xfrm>
            <a:off x="447429" y="670981"/>
            <a:ext cx="2482685"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Add Fractions within 1</a:t>
            </a:r>
          </a:p>
        </p:txBody>
      </p:sp>
      <p:sp>
        <p:nvSpPr>
          <p:cNvPr id="75" name="Rectangle 74"/>
          <p:cNvSpPr/>
          <p:nvPr/>
        </p:nvSpPr>
        <p:spPr>
          <a:xfrm>
            <a:off x="2930114"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930114"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8415D6A8-5F34-4341-9529-FF14524E1DC9}"/>
              </a:ext>
            </a:extLst>
          </p:cNvPr>
          <p:cNvSpPr txBox="1"/>
          <p:nvPr/>
        </p:nvSpPr>
        <p:spPr>
          <a:xfrm>
            <a:off x="755650" y="2744487"/>
            <a:ext cx="7632700" cy="772107"/>
          </a:xfrm>
          <a:prstGeom prst="rect">
            <a:avLst/>
          </a:prstGeom>
          <a:solidFill>
            <a:srgbClr val="2DB6BC"/>
          </a:solidFill>
          <a:ln w="28575">
            <a:solidFill>
              <a:srgbClr val="2DB6BC"/>
            </a:solidFill>
          </a:ln>
        </p:spPr>
        <p:txBody>
          <a:bodyPr wrap="square" lIns="108000" tIns="108000" rIns="108000" bIns="108000" rtlCol="0">
            <a:spAutoFit/>
          </a:bodyPr>
          <a:lstStyle/>
          <a:p>
            <a:pPr algn="just"/>
            <a:r>
              <a:rPr lang="en-GB" b="1" dirty="0">
                <a:solidFill>
                  <a:schemeClr val="bg1"/>
                </a:solidFill>
              </a:rPr>
              <a:t>What fraction could be red and what fraction could be yellow?</a:t>
            </a:r>
            <a:br>
              <a:rPr lang="en-GB" b="1" dirty="0">
                <a:solidFill>
                  <a:schemeClr val="bg1"/>
                </a:solidFill>
              </a:rPr>
            </a:br>
            <a:r>
              <a:rPr lang="en-GB" b="1" dirty="0">
                <a:solidFill>
                  <a:schemeClr val="bg1"/>
                </a:solidFill>
              </a:rPr>
              <a:t>Find all the possibilities.</a:t>
            </a:r>
          </a:p>
        </p:txBody>
      </p:sp>
      <p:sp>
        <p:nvSpPr>
          <p:cNvPr id="3" name="Rectangle 2">
            <a:extLst>
              <a:ext uri="{FF2B5EF4-FFF2-40B4-BE49-F238E27FC236}">
                <a16:creationId xmlns:a16="http://schemas.microsoft.com/office/drawing/2014/main" id="{9E6A0659-6CAA-4CF1-A0A1-A432B7097EE8}"/>
              </a:ext>
            </a:extLst>
          </p:cNvPr>
          <p:cNvSpPr/>
          <p:nvPr/>
        </p:nvSpPr>
        <p:spPr>
          <a:xfrm>
            <a:off x="3944241" y="1895121"/>
            <a:ext cx="1225014" cy="338554"/>
          </a:xfrm>
          <a:prstGeom prst="rect">
            <a:avLst/>
          </a:prstGeom>
        </p:spPr>
        <p:txBody>
          <a:bodyPr wrap="none" anchor="ctr">
            <a:spAutoFit/>
          </a:bodyPr>
          <a:lstStyle/>
          <a:p>
            <a:pPr algn="ctr">
              <a:spcAft>
                <a:spcPts val="600"/>
              </a:spcAft>
            </a:pPr>
            <a:r>
              <a:rPr lang="en-GB" sz="1600" dirty="0"/>
              <a:t>    are blue.</a:t>
            </a:r>
          </a:p>
        </p:txBody>
      </p:sp>
      <p:sp>
        <p:nvSpPr>
          <p:cNvPr id="4" name="Rectangle 3">
            <a:extLst>
              <a:ext uri="{FF2B5EF4-FFF2-40B4-BE49-F238E27FC236}">
                <a16:creationId xmlns:a16="http://schemas.microsoft.com/office/drawing/2014/main" id="{25B70E55-BDE1-4D6A-AECA-7311361C5FA6}"/>
              </a:ext>
            </a:extLst>
          </p:cNvPr>
          <p:cNvSpPr/>
          <p:nvPr/>
        </p:nvSpPr>
        <p:spPr>
          <a:xfrm>
            <a:off x="6112995" y="1895121"/>
            <a:ext cx="1353256" cy="338554"/>
          </a:xfrm>
          <a:prstGeom prst="rect">
            <a:avLst/>
          </a:prstGeom>
        </p:spPr>
        <p:txBody>
          <a:bodyPr wrap="none" anchor="ctr">
            <a:spAutoFit/>
          </a:bodyPr>
          <a:lstStyle/>
          <a:p>
            <a:pPr algn="ctr">
              <a:spcAft>
                <a:spcPts val="600"/>
              </a:spcAft>
            </a:pPr>
            <a:r>
              <a:rPr lang="en-GB" sz="1600" dirty="0"/>
              <a:t>    are white.</a:t>
            </a:r>
          </a:p>
        </p:txBody>
      </p:sp>
      <p:sp>
        <p:nvSpPr>
          <p:cNvPr id="5" name="Rectangle 4">
            <a:extLst>
              <a:ext uri="{FF2B5EF4-FFF2-40B4-BE49-F238E27FC236}">
                <a16:creationId xmlns:a16="http://schemas.microsoft.com/office/drawing/2014/main" id="{B3998F14-DBEF-41AD-AB54-2A36218BDDDD}"/>
              </a:ext>
            </a:extLst>
          </p:cNvPr>
          <p:cNvSpPr/>
          <p:nvPr/>
        </p:nvSpPr>
        <p:spPr>
          <a:xfrm>
            <a:off x="1671325" y="1895121"/>
            <a:ext cx="1340432" cy="338554"/>
          </a:xfrm>
          <a:prstGeom prst="rect">
            <a:avLst/>
          </a:prstGeom>
        </p:spPr>
        <p:txBody>
          <a:bodyPr wrap="none" anchor="ctr">
            <a:spAutoFit/>
          </a:bodyPr>
          <a:lstStyle/>
          <a:p>
            <a:pPr algn="ctr">
              <a:spcAft>
                <a:spcPts val="600"/>
              </a:spcAft>
            </a:pPr>
            <a:r>
              <a:rPr lang="en-GB" sz="1600" dirty="0"/>
              <a:t>    are green.</a:t>
            </a:r>
          </a:p>
        </p:txBody>
      </p:sp>
      <p:graphicFrame>
        <p:nvGraphicFramePr>
          <p:cNvPr id="34" name="Table 33">
            <a:extLst>
              <a:ext uri="{FF2B5EF4-FFF2-40B4-BE49-F238E27FC236}">
                <a16:creationId xmlns:a16="http://schemas.microsoft.com/office/drawing/2014/main" id="{AFFFA5F2-11A8-45C4-BDCA-90E726F524C1}"/>
              </a:ext>
            </a:extLst>
          </p:cNvPr>
          <p:cNvGraphicFramePr>
            <a:graphicFrameLocks noGrp="1"/>
          </p:cNvGraphicFramePr>
          <p:nvPr>
            <p:extLst>
              <p:ext uri="{D42A27DB-BD31-4B8C-83A1-F6EECF244321}">
                <p14:modId xmlns:p14="http://schemas.microsoft.com/office/powerpoint/2010/main" val="3377679026"/>
              </p:ext>
            </p:extLst>
          </p:nvPr>
        </p:nvGraphicFramePr>
        <p:xfrm>
          <a:off x="4572000" y="4949599"/>
          <a:ext cx="3662787" cy="900244"/>
        </p:xfrm>
        <a:graphic>
          <a:graphicData uri="http://schemas.openxmlformats.org/drawingml/2006/table">
            <a:tbl>
              <a:tblPr firstRow="1" bandRow="1">
                <a:tableStyleId>{5940675A-B579-460E-94D1-54222C63F5DA}</a:tableStyleId>
              </a:tblPr>
              <a:tblGrid>
                <a:gridCol w="865091">
                  <a:extLst>
                    <a:ext uri="{9D8B030D-6E8A-4147-A177-3AD203B41FA5}">
                      <a16:colId xmlns:a16="http://schemas.microsoft.com/office/drawing/2014/main" val="4126890955"/>
                    </a:ext>
                  </a:extLst>
                </a:gridCol>
                <a:gridCol w="699424">
                  <a:extLst>
                    <a:ext uri="{9D8B030D-6E8A-4147-A177-3AD203B41FA5}">
                      <a16:colId xmlns:a16="http://schemas.microsoft.com/office/drawing/2014/main" val="1257294219"/>
                    </a:ext>
                  </a:extLst>
                </a:gridCol>
                <a:gridCol w="699424">
                  <a:extLst>
                    <a:ext uri="{9D8B030D-6E8A-4147-A177-3AD203B41FA5}">
                      <a16:colId xmlns:a16="http://schemas.microsoft.com/office/drawing/2014/main" val="2531989387"/>
                    </a:ext>
                  </a:extLst>
                </a:gridCol>
                <a:gridCol w="699424">
                  <a:extLst>
                    <a:ext uri="{9D8B030D-6E8A-4147-A177-3AD203B41FA5}">
                      <a16:colId xmlns:a16="http://schemas.microsoft.com/office/drawing/2014/main" val="3512354734"/>
                    </a:ext>
                  </a:extLst>
                </a:gridCol>
                <a:gridCol w="699424">
                  <a:extLst>
                    <a:ext uri="{9D8B030D-6E8A-4147-A177-3AD203B41FA5}">
                      <a16:colId xmlns:a16="http://schemas.microsoft.com/office/drawing/2014/main" val="1017780542"/>
                    </a:ext>
                  </a:extLst>
                </a:gridCol>
              </a:tblGrid>
              <a:tr h="450122">
                <a:tc>
                  <a:txBody>
                    <a:bodyPr/>
                    <a:lstStyle/>
                    <a:p>
                      <a:pPr algn="ctr"/>
                      <a:r>
                        <a:rPr lang="en-GB" sz="1600" b="1" dirty="0"/>
                        <a:t>Red</a:t>
                      </a:r>
                      <a:endParaRPr lang="en-GB" sz="1600" b="1" dirty="0">
                        <a:solidFill>
                          <a:schemeClr val="tx1"/>
                        </a:solidFill>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solidFill>
                          <a:schemeClr val="tx1"/>
                        </a:solidFill>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p>
                  </a:txBody>
                  <a:tcPr anchor="ct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solidFill>
                          <a:schemeClr val="tx1"/>
                        </a:solidFill>
                      </a:endParaRPr>
                    </a:p>
                  </a:txBody>
                  <a:tcPr anchor="ct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solidFill>
                          <a:schemeClr val="tx1"/>
                        </a:solidFill>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72617151"/>
                  </a:ext>
                </a:extLst>
              </a:tr>
              <a:tr h="4501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t>Yellow</a:t>
                      </a:r>
                      <a:endParaRPr lang="en-GB" sz="1600" b="1" dirty="0">
                        <a:solidFill>
                          <a:schemeClr val="tx1"/>
                        </a:solidFill>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solidFill>
                          <a:schemeClr val="tx1"/>
                        </a:solidFill>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solidFill>
                          <a:schemeClr val="tx1"/>
                        </a:solidFill>
                      </a:endParaRPr>
                    </a:p>
                  </a:txBody>
                  <a:tcPr anchor="ct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solidFill>
                          <a:schemeClr val="tx1"/>
                        </a:solidFill>
                      </a:endParaRPr>
                    </a:p>
                  </a:txBody>
                  <a:tcPr anchor="ct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solidFill>
                          <a:schemeClr val="tx1"/>
                        </a:solidFill>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79176574"/>
                  </a:ext>
                </a:extLst>
              </a:tr>
            </a:tbl>
          </a:graphicData>
        </a:graphic>
      </p:graphicFrame>
      <p:sp>
        <p:nvSpPr>
          <p:cNvPr id="42" name="Rectangle 41">
            <a:extLst>
              <a:ext uri="{FF2B5EF4-FFF2-40B4-BE49-F238E27FC236}">
                <a16:creationId xmlns:a16="http://schemas.microsoft.com/office/drawing/2014/main" id="{276C13C0-8E64-456B-BC81-6B978827F8BA}"/>
              </a:ext>
            </a:extLst>
          </p:cNvPr>
          <p:cNvSpPr/>
          <p:nvPr/>
        </p:nvSpPr>
        <p:spPr>
          <a:xfrm>
            <a:off x="898121" y="5012588"/>
            <a:ext cx="3502838" cy="307777"/>
          </a:xfrm>
          <a:prstGeom prst="rect">
            <a:avLst/>
          </a:prstGeom>
        </p:spPr>
        <p:txBody>
          <a:bodyPr wrap="square">
            <a:spAutoFit/>
          </a:bodyPr>
          <a:lstStyle/>
          <a:p>
            <a:r>
              <a:rPr lang="en-GB" sz="1400" b="1" dirty="0">
                <a:solidFill>
                  <a:srgbClr val="009541"/>
                </a:solidFill>
              </a:rPr>
              <a:t>This leaves      which are red and yellow.</a:t>
            </a:r>
          </a:p>
        </p:txBody>
      </p:sp>
      <p:sp>
        <p:nvSpPr>
          <p:cNvPr id="49" name="Rectangle 48">
            <a:extLst>
              <a:ext uri="{FF2B5EF4-FFF2-40B4-BE49-F238E27FC236}">
                <a16:creationId xmlns:a16="http://schemas.microsoft.com/office/drawing/2014/main" id="{8650E454-77F6-4500-9D51-3C5995917F8B}"/>
              </a:ext>
            </a:extLst>
          </p:cNvPr>
          <p:cNvSpPr/>
          <p:nvPr/>
        </p:nvSpPr>
        <p:spPr>
          <a:xfrm>
            <a:off x="898121" y="5411308"/>
            <a:ext cx="3502838" cy="307777"/>
          </a:xfrm>
          <a:prstGeom prst="rect">
            <a:avLst/>
          </a:prstGeom>
        </p:spPr>
        <p:txBody>
          <a:bodyPr wrap="square">
            <a:spAutoFit/>
          </a:bodyPr>
          <a:lstStyle/>
          <a:p>
            <a:r>
              <a:rPr lang="en-GB" sz="1400" b="1" dirty="0">
                <a:solidFill>
                  <a:srgbClr val="009541"/>
                </a:solidFill>
              </a:rPr>
              <a:t>There are 4 possibilities:</a:t>
            </a:r>
          </a:p>
        </p:txBody>
      </p:sp>
      <p:sp>
        <p:nvSpPr>
          <p:cNvPr id="52" name="Rectangle 51">
            <a:extLst>
              <a:ext uri="{FF2B5EF4-FFF2-40B4-BE49-F238E27FC236}">
                <a16:creationId xmlns:a16="http://schemas.microsoft.com/office/drawing/2014/main" id="{2041F6AA-3FE0-4983-BF6B-478204DE45FE}"/>
              </a:ext>
            </a:extLst>
          </p:cNvPr>
          <p:cNvSpPr/>
          <p:nvPr/>
        </p:nvSpPr>
        <p:spPr>
          <a:xfrm>
            <a:off x="894899" y="3688319"/>
            <a:ext cx="1329776" cy="307777"/>
          </a:xfrm>
          <a:prstGeom prst="rect">
            <a:avLst/>
          </a:prstGeom>
        </p:spPr>
        <p:txBody>
          <a:bodyPr wrap="square">
            <a:spAutoFit/>
          </a:bodyPr>
          <a:lstStyle/>
          <a:p>
            <a:pPr>
              <a:spcAft>
                <a:spcPts val="600"/>
              </a:spcAft>
            </a:pPr>
            <a:r>
              <a:rPr lang="en-GB" sz="1400" b="1" dirty="0">
                <a:solidFill>
                  <a:srgbClr val="009541"/>
                </a:solidFill>
              </a:rPr>
              <a:t>    are green.</a:t>
            </a:r>
          </a:p>
        </p:txBody>
      </p:sp>
      <p:sp>
        <p:nvSpPr>
          <p:cNvPr id="53" name="Rectangle 52">
            <a:extLst>
              <a:ext uri="{FF2B5EF4-FFF2-40B4-BE49-F238E27FC236}">
                <a16:creationId xmlns:a16="http://schemas.microsoft.com/office/drawing/2014/main" id="{7E64C2AA-4A84-484E-9FE1-2C4CD3F70891}"/>
              </a:ext>
            </a:extLst>
          </p:cNvPr>
          <p:cNvSpPr/>
          <p:nvPr/>
        </p:nvSpPr>
        <p:spPr>
          <a:xfrm>
            <a:off x="2030713" y="3688319"/>
            <a:ext cx="3244044" cy="307777"/>
          </a:xfrm>
          <a:prstGeom prst="rect">
            <a:avLst/>
          </a:prstGeom>
        </p:spPr>
        <p:txBody>
          <a:bodyPr wrap="square">
            <a:spAutoFit/>
          </a:bodyPr>
          <a:lstStyle/>
          <a:p>
            <a:pPr>
              <a:spcAft>
                <a:spcPts val="600"/>
              </a:spcAft>
            </a:pPr>
            <a:r>
              <a:rPr lang="en-GB" sz="1400" b="1" dirty="0">
                <a:solidFill>
                  <a:srgbClr val="009541"/>
                </a:solidFill>
              </a:rPr>
              <a:t>   are blue, which is equivalent to     .</a:t>
            </a:r>
            <a:endParaRPr lang="en-GB" sz="1400" b="1" i="1" dirty="0">
              <a:solidFill>
                <a:srgbClr val="009541"/>
              </a:solidFill>
              <a:latin typeface="Cambria Math" panose="02040503050406030204" pitchFamily="18" charset="0"/>
            </a:endParaRPr>
          </a:p>
        </p:txBody>
      </p:sp>
      <p:sp>
        <p:nvSpPr>
          <p:cNvPr id="54" name="Rectangle 53">
            <a:extLst>
              <a:ext uri="{FF2B5EF4-FFF2-40B4-BE49-F238E27FC236}">
                <a16:creationId xmlns:a16="http://schemas.microsoft.com/office/drawing/2014/main" id="{81205540-17B9-4C97-BEB1-695D6511B2FF}"/>
              </a:ext>
            </a:extLst>
          </p:cNvPr>
          <p:cNvSpPr/>
          <p:nvPr/>
        </p:nvSpPr>
        <p:spPr>
          <a:xfrm>
            <a:off x="871084" y="4145589"/>
            <a:ext cx="4282526" cy="307777"/>
          </a:xfrm>
          <a:prstGeom prst="rect">
            <a:avLst/>
          </a:prstGeom>
        </p:spPr>
        <p:txBody>
          <a:bodyPr wrap="square">
            <a:spAutoFit/>
          </a:bodyPr>
          <a:lstStyle/>
          <a:p>
            <a:pPr>
              <a:spcAft>
                <a:spcPts val="600"/>
              </a:spcAft>
            </a:pPr>
            <a:r>
              <a:rPr lang="en-GB" sz="1400" b="1" dirty="0">
                <a:solidFill>
                  <a:srgbClr val="009541"/>
                </a:solidFill>
              </a:rPr>
              <a:t>    are white, which is equivalent to      .</a:t>
            </a:r>
          </a:p>
        </p:txBody>
      </p:sp>
      <p:grpSp>
        <p:nvGrpSpPr>
          <p:cNvPr id="14" name="Group 13">
            <a:extLst>
              <a:ext uri="{FF2B5EF4-FFF2-40B4-BE49-F238E27FC236}">
                <a16:creationId xmlns:a16="http://schemas.microsoft.com/office/drawing/2014/main" id="{3AAEDCD4-9533-49A0-BCD0-1BA8AB621CE2}"/>
              </a:ext>
            </a:extLst>
          </p:cNvPr>
          <p:cNvGrpSpPr/>
          <p:nvPr/>
        </p:nvGrpSpPr>
        <p:grpSpPr>
          <a:xfrm>
            <a:off x="4010914" y="1772011"/>
            <a:ext cx="300082" cy="584775"/>
            <a:chOff x="705866" y="-101126"/>
            <a:chExt cx="300082" cy="584775"/>
          </a:xfrm>
        </p:grpSpPr>
        <p:sp>
          <p:nvSpPr>
            <p:cNvPr id="32" name="TextBox 31">
              <a:extLst>
                <a:ext uri="{FF2B5EF4-FFF2-40B4-BE49-F238E27FC236}">
                  <a16:creationId xmlns:a16="http://schemas.microsoft.com/office/drawing/2014/main" id="{D48887F9-5457-4C9A-BCA0-B4C1FDF066A6}"/>
                </a:ext>
              </a:extLst>
            </p:cNvPr>
            <p:cNvSpPr txBox="1"/>
            <p:nvPr/>
          </p:nvSpPr>
          <p:spPr>
            <a:xfrm>
              <a:off x="705866" y="-101126"/>
              <a:ext cx="300082" cy="584775"/>
            </a:xfrm>
            <a:prstGeom prst="rect">
              <a:avLst/>
            </a:prstGeom>
            <a:noFill/>
          </p:spPr>
          <p:txBody>
            <a:bodyPr wrap="none" rtlCol="0">
              <a:spAutoFit/>
            </a:bodyPr>
            <a:lstStyle/>
            <a:p>
              <a:pPr algn="ctr"/>
              <a:r>
                <a:rPr lang="en-GB" sz="1600" dirty="0">
                  <a:cs typeface="Kalam" panose="02000000000000000000" pitchFamily="2" charset="0"/>
                </a:rPr>
                <a:t>1</a:t>
              </a:r>
              <a:br>
                <a:rPr lang="en-GB" sz="1600" dirty="0">
                  <a:cs typeface="Kalam" panose="02000000000000000000" pitchFamily="2" charset="0"/>
                </a:rPr>
              </a:br>
              <a:r>
                <a:rPr lang="en-GB" sz="1600" dirty="0">
                  <a:cs typeface="Kalam" panose="02000000000000000000" pitchFamily="2" charset="0"/>
                </a:rPr>
                <a:t>4</a:t>
              </a:r>
            </a:p>
          </p:txBody>
        </p:sp>
        <p:cxnSp>
          <p:nvCxnSpPr>
            <p:cNvPr id="33" name="Straight Connector 32">
              <a:extLst>
                <a:ext uri="{FF2B5EF4-FFF2-40B4-BE49-F238E27FC236}">
                  <a16:creationId xmlns:a16="http://schemas.microsoft.com/office/drawing/2014/main" id="{3B30E88A-2C37-4202-B3FA-710795D9706F}"/>
                </a:ext>
              </a:extLst>
            </p:cNvPr>
            <p:cNvCxnSpPr>
              <a:cxnSpLocks/>
            </p:cNvCxnSpPr>
            <p:nvPr/>
          </p:nvCxnSpPr>
          <p:spPr>
            <a:xfrm>
              <a:off x="794469" y="195189"/>
              <a:ext cx="122877"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12" name="Group 11">
            <a:extLst>
              <a:ext uri="{FF2B5EF4-FFF2-40B4-BE49-F238E27FC236}">
                <a16:creationId xmlns:a16="http://schemas.microsoft.com/office/drawing/2014/main" id="{9C33F028-7DDD-406C-9859-E73E3BD996F9}"/>
              </a:ext>
            </a:extLst>
          </p:cNvPr>
          <p:cNvGrpSpPr/>
          <p:nvPr/>
        </p:nvGrpSpPr>
        <p:grpSpPr>
          <a:xfrm>
            <a:off x="1672928" y="1772011"/>
            <a:ext cx="373820" cy="584775"/>
            <a:chOff x="2463852" y="-101126"/>
            <a:chExt cx="373820" cy="584775"/>
          </a:xfrm>
        </p:grpSpPr>
        <p:sp>
          <p:nvSpPr>
            <p:cNvPr id="36" name="TextBox 35">
              <a:extLst>
                <a:ext uri="{FF2B5EF4-FFF2-40B4-BE49-F238E27FC236}">
                  <a16:creationId xmlns:a16="http://schemas.microsoft.com/office/drawing/2014/main" id="{2488E835-3EFD-44F7-AB2D-1E16A706B9EE}"/>
                </a:ext>
              </a:extLst>
            </p:cNvPr>
            <p:cNvSpPr txBox="1"/>
            <p:nvPr/>
          </p:nvSpPr>
          <p:spPr>
            <a:xfrm>
              <a:off x="2463852" y="-101126"/>
              <a:ext cx="373820" cy="584775"/>
            </a:xfrm>
            <a:prstGeom prst="rect">
              <a:avLst/>
            </a:prstGeom>
            <a:noFill/>
          </p:spPr>
          <p:txBody>
            <a:bodyPr wrap="none" rtlCol="0">
              <a:spAutoFit/>
            </a:bodyPr>
            <a:lstStyle/>
            <a:p>
              <a:pPr algn="ctr"/>
              <a:r>
                <a:rPr lang="en-GB" sz="1600" dirty="0">
                  <a:cs typeface="Kalam" panose="02000000000000000000" pitchFamily="2" charset="0"/>
                </a:rPr>
                <a:t>3</a:t>
              </a:r>
              <a:br>
                <a:rPr lang="en-GB" sz="1600" dirty="0">
                  <a:cs typeface="Kalam" panose="02000000000000000000" pitchFamily="2" charset="0"/>
                </a:rPr>
              </a:br>
              <a:r>
                <a:rPr lang="en-GB" sz="1600" dirty="0">
                  <a:cs typeface="Kalam" panose="02000000000000000000" pitchFamily="2" charset="0"/>
                </a:rPr>
                <a:t>16</a:t>
              </a:r>
            </a:p>
          </p:txBody>
        </p:sp>
        <p:cxnSp>
          <p:nvCxnSpPr>
            <p:cNvPr id="38" name="Straight Connector 37">
              <a:extLst>
                <a:ext uri="{FF2B5EF4-FFF2-40B4-BE49-F238E27FC236}">
                  <a16:creationId xmlns:a16="http://schemas.microsoft.com/office/drawing/2014/main" id="{40F42BD2-97A8-44D9-9713-8DC4AEC01A35}"/>
                </a:ext>
              </a:extLst>
            </p:cNvPr>
            <p:cNvCxnSpPr>
              <a:cxnSpLocks/>
            </p:cNvCxnSpPr>
            <p:nvPr/>
          </p:nvCxnSpPr>
          <p:spPr>
            <a:xfrm>
              <a:off x="2559843" y="195189"/>
              <a:ext cx="180974"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13" name="Group 12">
            <a:extLst>
              <a:ext uri="{FF2B5EF4-FFF2-40B4-BE49-F238E27FC236}">
                <a16:creationId xmlns:a16="http://schemas.microsoft.com/office/drawing/2014/main" id="{7366E0E2-826E-49FB-A13C-E7BDC281F869}"/>
              </a:ext>
            </a:extLst>
          </p:cNvPr>
          <p:cNvGrpSpPr/>
          <p:nvPr/>
        </p:nvGrpSpPr>
        <p:grpSpPr>
          <a:xfrm>
            <a:off x="6173526" y="1772011"/>
            <a:ext cx="300082" cy="584775"/>
            <a:chOff x="1366090" y="-101126"/>
            <a:chExt cx="300082" cy="584775"/>
          </a:xfrm>
        </p:grpSpPr>
        <p:sp>
          <p:nvSpPr>
            <p:cNvPr id="43" name="TextBox 42">
              <a:extLst>
                <a:ext uri="{FF2B5EF4-FFF2-40B4-BE49-F238E27FC236}">
                  <a16:creationId xmlns:a16="http://schemas.microsoft.com/office/drawing/2014/main" id="{4913D7E1-D175-4B41-96BA-5487BF2198A4}"/>
                </a:ext>
              </a:extLst>
            </p:cNvPr>
            <p:cNvSpPr txBox="1"/>
            <p:nvPr/>
          </p:nvSpPr>
          <p:spPr>
            <a:xfrm>
              <a:off x="1366090" y="-101126"/>
              <a:ext cx="300082" cy="584775"/>
            </a:xfrm>
            <a:prstGeom prst="rect">
              <a:avLst/>
            </a:prstGeom>
            <a:noFill/>
          </p:spPr>
          <p:txBody>
            <a:bodyPr wrap="none" rtlCol="0">
              <a:spAutoFit/>
            </a:bodyPr>
            <a:lstStyle/>
            <a:p>
              <a:pPr algn="ctr"/>
              <a:r>
                <a:rPr lang="en-GB" sz="1600" dirty="0">
                  <a:cs typeface="Kalam" panose="02000000000000000000" pitchFamily="2" charset="0"/>
                </a:rPr>
                <a:t>2</a:t>
              </a:r>
              <a:br>
                <a:rPr lang="en-GB" sz="1600" dirty="0">
                  <a:cs typeface="Kalam" panose="02000000000000000000" pitchFamily="2" charset="0"/>
                </a:rPr>
              </a:br>
              <a:r>
                <a:rPr lang="en-GB" sz="1600" dirty="0">
                  <a:cs typeface="Kalam" panose="02000000000000000000" pitchFamily="2" charset="0"/>
                </a:rPr>
                <a:t>8</a:t>
              </a:r>
            </a:p>
          </p:txBody>
        </p:sp>
        <p:cxnSp>
          <p:nvCxnSpPr>
            <p:cNvPr id="44" name="Straight Connector 43">
              <a:extLst>
                <a:ext uri="{FF2B5EF4-FFF2-40B4-BE49-F238E27FC236}">
                  <a16:creationId xmlns:a16="http://schemas.microsoft.com/office/drawing/2014/main" id="{5E9CF113-BB25-4DC4-BA8B-E0DC1D5124D3}"/>
                </a:ext>
              </a:extLst>
            </p:cNvPr>
            <p:cNvCxnSpPr>
              <a:cxnSpLocks/>
            </p:cNvCxnSpPr>
            <p:nvPr/>
          </p:nvCxnSpPr>
          <p:spPr>
            <a:xfrm>
              <a:off x="1454693" y="195189"/>
              <a:ext cx="122877"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25" name="Group 24">
            <a:extLst>
              <a:ext uri="{FF2B5EF4-FFF2-40B4-BE49-F238E27FC236}">
                <a16:creationId xmlns:a16="http://schemas.microsoft.com/office/drawing/2014/main" id="{018F94D1-05C7-42C4-B4AE-016F84B45E8B}"/>
              </a:ext>
            </a:extLst>
          </p:cNvPr>
          <p:cNvGrpSpPr/>
          <p:nvPr/>
        </p:nvGrpSpPr>
        <p:grpSpPr>
          <a:xfrm>
            <a:off x="860670" y="3580597"/>
            <a:ext cx="357615" cy="523220"/>
            <a:chOff x="-4526" y="2617981"/>
            <a:chExt cx="357615" cy="523220"/>
          </a:xfrm>
        </p:grpSpPr>
        <p:sp>
          <p:nvSpPr>
            <p:cNvPr id="50" name="TextBox 49">
              <a:extLst>
                <a:ext uri="{FF2B5EF4-FFF2-40B4-BE49-F238E27FC236}">
                  <a16:creationId xmlns:a16="http://schemas.microsoft.com/office/drawing/2014/main" id="{0FECE10E-9486-4045-BF1F-FAE861CC2DBC}"/>
                </a:ext>
              </a:extLst>
            </p:cNvPr>
            <p:cNvSpPr txBox="1"/>
            <p:nvPr/>
          </p:nvSpPr>
          <p:spPr>
            <a:xfrm>
              <a:off x="-4526" y="2617981"/>
              <a:ext cx="357615" cy="523220"/>
            </a:xfrm>
            <a:prstGeom prst="rect">
              <a:avLst/>
            </a:prstGeom>
            <a:noFill/>
          </p:spPr>
          <p:txBody>
            <a:bodyPr wrap="square" rtlCol="0">
              <a:spAutoFit/>
            </a:bodyPr>
            <a:lstStyle/>
            <a:p>
              <a:pPr algn="ctr"/>
              <a:r>
                <a:rPr lang="en-GB" sz="1400" b="1" dirty="0">
                  <a:solidFill>
                    <a:srgbClr val="009541"/>
                  </a:solidFill>
                  <a:cs typeface="Kalam" panose="02000000000000000000" pitchFamily="2" charset="0"/>
                </a:rPr>
                <a:t>3</a:t>
              </a:r>
              <a:br>
                <a:rPr lang="en-GB" sz="1400" b="1" dirty="0">
                  <a:solidFill>
                    <a:srgbClr val="009541"/>
                  </a:solidFill>
                  <a:cs typeface="Kalam" panose="02000000000000000000" pitchFamily="2" charset="0"/>
                </a:rPr>
              </a:br>
              <a:r>
                <a:rPr lang="en-GB" sz="1400" b="1" dirty="0">
                  <a:solidFill>
                    <a:srgbClr val="009541"/>
                  </a:solidFill>
                  <a:cs typeface="Kalam" panose="02000000000000000000" pitchFamily="2" charset="0"/>
                </a:rPr>
                <a:t>16</a:t>
              </a:r>
            </a:p>
          </p:txBody>
        </p:sp>
        <p:cxnSp>
          <p:nvCxnSpPr>
            <p:cNvPr id="51" name="Straight Connector 50">
              <a:extLst>
                <a:ext uri="{FF2B5EF4-FFF2-40B4-BE49-F238E27FC236}">
                  <a16:creationId xmlns:a16="http://schemas.microsoft.com/office/drawing/2014/main" id="{9632D872-927C-4BE8-B1CD-5A47B586FE6F}"/>
                </a:ext>
              </a:extLst>
            </p:cNvPr>
            <p:cNvCxnSpPr>
              <a:cxnSpLocks/>
            </p:cNvCxnSpPr>
            <p:nvPr/>
          </p:nvCxnSpPr>
          <p:spPr>
            <a:xfrm>
              <a:off x="81997" y="2882766"/>
              <a:ext cx="184568"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grpSp>
      <p:grpSp>
        <p:nvGrpSpPr>
          <p:cNvPr id="63" name="Group 62">
            <a:extLst>
              <a:ext uri="{FF2B5EF4-FFF2-40B4-BE49-F238E27FC236}">
                <a16:creationId xmlns:a16="http://schemas.microsoft.com/office/drawing/2014/main" id="{123129BA-C448-47E2-B523-C910950C45F6}"/>
              </a:ext>
            </a:extLst>
          </p:cNvPr>
          <p:cNvGrpSpPr/>
          <p:nvPr/>
        </p:nvGrpSpPr>
        <p:grpSpPr>
          <a:xfrm>
            <a:off x="2017647" y="3580597"/>
            <a:ext cx="290464" cy="523220"/>
            <a:chOff x="-315686" y="2838152"/>
            <a:chExt cx="290464" cy="523220"/>
          </a:xfrm>
        </p:grpSpPr>
        <p:sp>
          <p:nvSpPr>
            <p:cNvPr id="64" name="TextBox 63">
              <a:extLst>
                <a:ext uri="{FF2B5EF4-FFF2-40B4-BE49-F238E27FC236}">
                  <a16:creationId xmlns:a16="http://schemas.microsoft.com/office/drawing/2014/main" id="{CF169894-4C56-4134-BA5D-23916E5B58CA}"/>
                </a:ext>
              </a:extLst>
            </p:cNvPr>
            <p:cNvSpPr txBox="1"/>
            <p:nvPr/>
          </p:nvSpPr>
          <p:spPr>
            <a:xfrm>
              <a:off x="-315686" y="2838152"/>
              <a:ext cx="290464" cy="523220"/>
            </a:xfrm>
            <a:prstGeom prst="rect">
              <a:avLst/>
            </a:prstGeom>
            <a:noFill/>
          </p:spPr>
          <p:txBody>
            <a:bodyPr wrap="none" rtlCol="0">
              <a:spAutoFit/>
            </a:bodyPr>
            <a:lstStyle/>
            <a:p>
              <a:pPr algn="ctr"/>
              <a:r>
                <a:rPr lang="en-GB" sz="1400" b="1" dirty="0">
                  <a:solidFill>
                    <a:srgbClr val="009541"/>
                  </a:solidFill>
                  <a:cs typeface="Kalam" panose="02000000000000000000" pitchFamily="2" charset="0"/>
                </a:rPr>
                <a:t>1</a:t>
              </a:r>
              <a:br>
                <a:rPr lang="en-GB" sz="1400" b="1" dirty="0">
                  <a:solidFill>
                    <a:srgbClr val="009541"/>
                  </a:solidFill>
                  <a:cs typeface="Kalam" panose="02000000000000000000" pitchFamily="2" charset="0"/>
                </a:rPr>
              </a:br>
              <a:r>
                <a:rPr lang="en-GB" sz="1400" b="1" dirty="0">
                  <a:solidFill>
                    <a:srgbClr val="009541"/>
                  </a:solidFill>
                  <a:cs typeface="Kalam" panose="02000000000000000000" pitchFamily="2" charset="0"/>
                </a:rPr>
                <a:t>4</a:t>
              </a:r>
            </a:p>
          </p:txBody>
        </p:sp>
        <p:cxnSp>
          <p:nvCxnSpPr>
            <p:cNvPr id="65" name="Straight Connector 64">
              <a:extLst>
                <a:ext uri="{FF2B5EF4-FFF2-40B4-BE49-F238E27FC236}">
                  <a16:creationId xmlns:a16="http://schemas.microsoft.com/office/drawing/2014/main" id="{DA2CD051-ADD9-4A04-A551-E2A4A8C28ABF}"/>
                </a:ext>
              </a:extLst>
            </p:cNvPr>
            <p:cNvCxnSpPr>
              <a:cxnSpLocks/>
            </p:cNvCxnSpPr>
            <p:nvPr/>
          </p:nvCxnSpPr>
          <p:spPr>
            <a:xfrm>
              <a:off x="-231892" y="3103514"/>
              <a:ext cx="122877"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grpSp>
      <p:grpSp>
        <p:nvGrpSpPr>
          <p:cNvPr id="66" name="Group 65">
            <a:extLst>
              <a:ext uri="{FF2B5EF4-FFF2-40B4-BE49-F238E27FC236}">
                <a16:creationId xmlns:a16="http://schemas.microsoft.com/office/drawing/2014/main" id="{0F16F4D7-BF98-4995-ABBF-F356E8D89C4B}"/>
              </a:ext>
            </a:extLst>
          </p:cNvPr>
          <p:cNvGrpSpPr/>
          <p:nvPr/>
        </p:nvGrpSpPr>
        <p:grpSpPr>
          <a:xfrm>
            <a:off x="4778522" y="3580597"/>
            <a:ext cx="357615" cy="523220"/>
            <a:chOff x="-4526" y="2617981"/>
            <a:chExt cx="357615" cy="523220"/>
          </a:xfrm>
        </p:grpSpPr>
        <p:sp>
          <p:nvSpPr>
            <p:cNvPr id="67" name="TextBox 66">
              <a:extLst>
                <a:ext uri="{FF2B5EF4-FFF2-40B4-BE49-F238E27FC236}">
                  <a16:creationId xmlns:a16="http://schemas.microsoft.com/office/drawing/2014/main" id="{B65F0219-003F-4F5F-90D9-00973AA7A077}"/>
                </a:ext>
              </a:extLst>
            </p:cNvPr>
            <p:cNvSpPr txBox="1"/>
            <p:nvPr/>
          </p:nvSpPr>
          <p:spPr>
            <a:xfrm>
              <a:off x="-4526" y="2617981"/>
              <a:ext cx="357615" cy="523220"/>
            </a:xfrm>
            <a:prstGeom prst="rect">
              <a:avLst/>
            </a:prstGeom>
            <a:noFill/>
          </p:spPr>
          <p:txBody>
            <a:bodyPr wrap="square" rtlCol="0">
              <a:spAutoFit/>
            </a:bodyPr>
            <a:lstStyle/>
            <a:p>
              <a:pPr algn="ctr"/>
              <a:r>
                <a:rPr lang="en-GB" sz="1400" b="1" dirty="0">
                  <a:solidFill>
                    <a:srgbClr val="009541"/>
                  </a:solidFill>
                  <a:cs typeface="Kalam" panose="02000000000000000000" pitchFamily="2" charset="0"/>
                </a:rPr>
                <a:t>4</a:t>
              </a:r>
              <a:br>
                <a:rPr lang="en-GB" sz="1400" b="1" dirty="0">
                  <a:solidFill>
                    <a:srgbClr val="009541"/>
                  </a:solidFill>
                  <a:cs typeface="Kalam" panose="02000000000000000000" pitchFamily="2" charset="0"/>
                </a:rPr>
              </a:br>
              <a:r>
                <a:rPr lang="en-GB" sz="1400" b="1" dirty="0">
                  <a:solidFill>
                    <a:srgbClr val="009541"/>
                  </a:solidFill>
                  <a:cs typeface="Kalam" panose="02000000000000000000" pitchFamily="2" charset="0"/>
                </a:rPr>
                <a:t>16</a:t>
              </a:r>
            </a:p>
          </p:txBody>
        </p:sp>
        <p:cxnSp>
          <p:nvCxnSpPr>
            <p:cNvPr id="68" name="Straight Connector 67">
              <a:extLst>
                <a:ext uri="{FF2B5EF4-FFF2-40B4-BE49-F238E27FC236}">
                  <a16:creationId xmlns:a16="http://schemas.microsoft.com/office/drawing/2014/main" id="{07C60CE2-6A04-4ECE-8110-20014A1DB1C6}"/>
                </a:ext>
              </a:extLst>
            </p:cNvPr>
            <p:cNvCxnSpPr>
              <a:cxnSpLocks/>
            </p:cNvCxnSpPr>
            <p:nvPr/>
          </p:nvCxnSpPr>
          <p:spPr>
            <a:xfrm>
              <a:off x="81997" y="2882766"/>
              <a:ext cx="184568"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grpSp>
      <p:grpSp>
        <p:nvGrpSpPr>
          <p:cNvPr id="69" name="Group 68">
            <a:extLst>
              <a:ext uri="{FF2B5EF4-FFF2-40B4-BE49-F238E27FC236}">
                <a16:creationId xmlns:a16="http://schemas.microsoft.com/office/drawing/2014/main" id="{DC6EC227-9201-49F5-9F25-128A3D1BBB72}"/>
              </a:ext>
            </a:extLst>
          </p:cNvPr>
          <p:cNvGrpSpPr/>
          <p:nvPr/>
        </p:nvGrpSpPr>
        <p:grpSpPr>
          <a:xfrm>
            <a:off x="894167" y="4037867"/>
            <a:ext cx="290464" cy="523220"/>
            <a:chOff x="-315686" y="2838152"/>
            <a:chExt cx="290464" cy="523220"/>
          </a:xfrm>
        </p:grpSpPr>
        <p:sp>
          <p:nvSpPr>
            <p:cNvPr id="70" name="TextBox 69">
              <a:extLst>
                <a:ext uri="{FF2B5EF4-FFF2-40B4-BE49-F238E27FC236}">
                  <a16:creationId xmlns:a16="http://schemas.microsoft.com/office/drawing/2014/main" id="{E45ECE35-0867-4B08-B184-BDB190F00E9E}"/>
                </a:ext>
              </a:extLst>
            </p:cNvPr>
            <p:cNvSpPr txBox="1"/>
            <p:nvPr/>
          </p:nvSpPr>
          <p:spPr>
            <a:xfrm>
              <a:off x="-315686" y="2838152"/>
              <a:ext cx="290464" cy="523220"/>
            </a:xfrm>
            <a:prstGeom prst="rect">
              <a:avLst/>
            </a:prstGeom>
            <a:noFill/>
          </p:spPr>
          <p:txBody>
            <a:bodyPr wrap="none" rtlCol="0">
              <a:spAutoFit/>
            </a:bodyPr>
            <a:lstStyle/>
            <a:p>
              <a:pPr algn="ctr"/>
              <a:r>
                <a:rPr lang="en-GB" sz="1400" b="1" dirty="0">
                  <a:solidFill>
                    <a:srgbClr val="009541"/>
                  </a:solidFill>
                  <a:cs typeface="Kalam" panose="02000000000000000000" pitchFamily="2" charset="0"/>
                </a:rPr>
                <a:t>2</a:t>
              </a:r>
              <a:br>
                <a:rPr lang="en-GB" sz="1400" b="1" dirty="0">
                  <a:solidFill>
                    <a:srgbClr val="009541"/>
                  </a:solidFill>
                  <a:cs typeface="Kalam" panose="02000000000000000000" pitchFamily="2" charset="0"/>
                </a:rPr>
              </a:br>
              <a:r>
                <a:rPr lang="en-GB" sz="1400" b="1" dirty="0">
                  <a:solidFill>
                    <a:srgbClr val="009541"/>
                  </a:solidFill>
                  <a:cs typeface="Kalam" panose="02000000000000000000" pitchFamily="2" charset="0"/>
                </a:rPr>
                <a:t>8</a:t>
              </a:r>
            </a:p>
          </p:txBody>
        </p:sp>
        <p:cxnSp>
          <p:nvCxnSpPr>
            <p:cNvPr id="71" name="Straight Connector 70">
              <a:extLst>
                <a:ext uri="{FF2B5EF4-FFF2-40B4-BE49-F238E27FC236}">
                  <a16:creationId xmlns:a16="http://schemas.microsoft.com/office/drawing/2014/main" id="{FB8F7458-8551-4299-B95F-38D4A8B20B4E}"/>
                </a:ext>
              </a:extLst>
            </p:cNvPr>
            <p:cNvCxnSpPr>
              <a:cxnSpLocks/>
            </p:cNvCxnSpPr>
            <p:nvPr/>
          </p:nvCxnSpPr>
          <p:spPr>
            <a:xfrm>
              <a:off x="-231892" y="3103514"/>
              <a:ext cx="122877"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grpSp>
      <p:grpSp>
        <p:nvGrpSpPr>
          <p:cNvPr id="72" name="Group 71">
            <a:extLst>
              <a:ext uri="{FF2B5EF4-FFF2-40B4-BE49-F238E27FC236}">
                <a16:creationId xmlns:a16="http://schemas.microsoft.com/office/drawing/2014/main" id="{1919FA2D-21D8-4C5B-9530-227CCF9A6122}"/>
              </a:ext>
            </a:extLst>
          </p:cNvPr>
          <p:cNvGrpSpPr/>
          <p:nvPr/>
        </p:nvGrpSpPr>
        <p:grpSpPr>
          <a:xfrm>
            <a:off x="3813320" y="4037867"/>
            <a:ext cx="357615" cy="523220"/>
            <a:chOff x="-4526" y="2617981"/>
            <a:chExt cx="357615" cy="523220"/>
          </a:xfrm>
        </p:grpSpPr>
        <p:sp>
          <p:nvSpPr>
            <p:cNvPr id="73" name="TextBox 72">
              <a:extLst>
                <a:ext uri="{FF2B5EF4-FFF2-40B4-BE49-F238E27FC236}">
                  <a16:creationId xmlns:a16="http://schemas.microsoft.com/office/drawing/2014/main" id="{11327FEF-1C7E-4DB9-8897-5DA5287B7349}"/>
                </a:ext>
              </a:extLst>
            </p:cNvPr>
            <p:cNvSpPr txBox="1"/>
            <p:nvPr/>
          </p:nvSpPr>
          <p:spPr>
            <a:xfrm>
              <a:off x="-4526" y="2617981"/>
              <a:ext cx="357615" cy="523220"/>
            </a:xfrm>
            <a:prstGeom prst="rect">
              <a:avLst/>
            </a:prstGeom>
            <a:noFill/>
          </p:spPr>
          <p:txBody>
            <a:bodyPr wrap="square" rtlCol="0">
              <a:spAutoFit/>
            </a:bodyPr>
            <a:lstStyle/>
            <a:p>
              <a:pPr algn="ctr"/>
              <a:r>
                <a:rPr lang="en-GB" sz="1400" b="1" dirty="0">
                  <a:solidFill>
                    <a:srgbClr val="009541"/>
                  </a:solidFill>
                  <a:cs typeface="Kalam" panose="02000000000000000000" pitchFamily="2" charset="0"/>
                </a:rPr>
                <a:t>4</a:t>
              </a:r>
              <a:br>
                <a:rPr lang="en-GB" sz="1400" b="1" dirty="0">
                  <a:solidFill>
                    <a:srgbClr val="009541"/>
                  </a:solidFill>
                  <a:cs typeface="Kalam" panose="02000000000000000000" pitchFamily="2" charset="0"/>
                </a:rPr>
              </a:br>
              <a:r>
                <a:rPr lang="en-GB" sz="1400" b="1" dirty="0">
                  <a:solidFill>
                    <a:srgbClr val="009541"/>
                  </a:solidFill>
                  <a:cs typeface="Kalam" panose="02000000000000000000" pitchFamily="2" charset="0"/>
                </a:rPr>
                <a:t>16</a:t>
              </a:r>
            </a:p>
          </p:txBody>
        </p:sp>
        <p:cxnSp>
          <p:nvCxnSpPr>
            <p:cNvPr id="76" name="Straight Connector 75">
              <a:extLst>
                <a:ext uri="{FF2B5EF4-FFF2-40B4-BE49-F238E27FC236}">
                  <a16:creationId xmlns:a16="http://schemas.microsoft.com/office/drawing/2014/main" id="{11F19915-E7F6-4C6B-B374-90F5A2AD5A06}"/>
                </a:ext>
              </a:extLst>
            </p:cNvPr>
            <p:cNvCxnSpPr>
              <a:cxnSpLocks/>
            </p:cNvCxnSpPr>
            <p:nvPr/>
          </p:nvCxnSpPr>
          <p:spPr>
            <a:xfrm>
              <a:off x="81997" y="2882766"/>
              <a:ext cx="184568"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grpSp>
      <p:grpSp>
        <p:nvGrpSpPr>
          <p:cNvPr id="77" name="Group 76">
            <a:extLst>
              <a:ext uri="{FF2B5EF4-FFF2-40B4-BE49-F238E27FC236}">
                <a16:creationId xmlns:a16="http://schemas.microsoft.com/office/drawing/2014/main" id="{52CA3A6B-AD35-4941-81EC-797B1ADB6A56}"/>
              </a:ext>
            </a:extLst>
          </p:cNvPr>
          <p:cNvGrpSpPr/>
          <p:nvPr/>
        </p:nvGrpSpPr>
        <p:grpSpPr>
          <a:xfrm>
            <a:off x="1854087" y="4904866"/>
            <a:ext cx="357615" cy="523220"/>
            <a:chOff x="-4526" y="2617981"/>
            <a:chExt cx="357615" cy="523220"/>
          </a:xfrm>
        </p:grpSpPr>
        <p:sp>
          <p:nvSpPr>
            <p:cNvPr id="78" name="TextBox 77">
              <a:extLst>
                <a:ext uri="{FF2B5EF4-FFF2-40B4-BE49-F238E27FC236}">
                  <a16:creationId xmlns:a16="http://schemas.microsoft.com/office/drawing/2014/main" id="{9B6E11DD-8996-40A1-B203-2A1AECBC2199}"/>
                </a:ext>
              </a:extLst>
            </p:cNvPr>
            <p:cNvSpPr txBox="1"/>
            <p:nvPr/>
          </p:nvSpPr>
          <p:spPr>
            <a:xfrm>
              <a:off x="-4526" y="2617981"/>
              <a:ext cx="357615" cy="523220"/>
            </a:xfrm>
            <a:prstGeom prst="rect">
              <a:avLst/>
            </a:prstGeom>
            <a:noFill/>
          </p:spPr>
          <p:txBody>
            <a:bodyPr wrap="square" rtlCol="0">
              <a:spAutoFit/>
            </a:bodyPr>
            <a:lstStyle/>
            <a:p>
              <a:pPr algn="ctr"/>
              <a:r>
                <a:rPr lang="en-GB" sz="1400" b="1" dirty="0">
                  <a:solidFill>
                    <a:srgbClr val="009541"/>
                  </a:solidFill>
                  <a:cs typeface="Kalam" panose="02000000000000000000" pitchFamily="2" charset="0"/>
                </a:rPr>
                <a:t>5</a:t>
              </a:r>
              <a:br>
                <a:rPr lang="en-GB" sz="1400" b="1" dirty="0">
                  <a:solidFill>
                    <a:srgbClr val="009541"/>
                  </a:solidFill>
                  <a:cs typeface="Kalam" panose="02000000000000000000" pitchFamily="2" charset="0"/>
                </a:rPr>
              </a:br>
              <a:r>
                <a:rPr lang="en-GB" sz="1400" b="1" dirty="0">
                  <a:solidFill>
                    <a:srgbClr val="009541"/>
                  </a:solidFill>
                  <a:cs typeface="Kalam" panose="02000000000000000000" pitchFamily="2" charset="0"/>
                </a:rPr>
                <a:t>16</a:t>
              </a:r>
            </a:p>
          </p:txBody>
        </p:sp>
        <p:cxnSp>
          <p:nvCxnSpPr>
            <p:cNvPr id="79" name="Straight Connector 78">
              <a:extLst>
                <a:ext uri="{FF2B5EF4-FFF2-40B4-BE49-F238E27FC236}">
                  <a16:creationId xmlns:a16="http://schemas.microsoft.com/office/drawing/2014/main" id="{6F932771-D065-47EC-8F0A-5AB00353003D}"/>
                </a:ext>
              </a:extLst>
            </p:cNvPr>
            <p:cNvCxnSpPr>
              <a:cxnSpLocks/>
            </p:cNvCxnSpPr>
            <p:nvPr/>
          </p:nvCxnSpPr>
          <p:spPr>
            <a:xfrm>
              <a:off x="81997" y="2882766"/>
              <a:ext cx="184568"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grpSp>
      <p:grpSp>
        <p:nvGrpSpPr>
          <p:cNvPr id="39" name="Group 38">
            <a:extLst>
              <a:ext uri="{FF2B5EF4-FFF2-40B4-BE49-F238E27FC236}">
                <a16:creationId xmlns:a16="http://schemas.microsoft.com/office/drawing/2014/main" id="{F0AB1854-DE04-4A17-9D88-C94D5F631551}"/>
              </a:ext>
            </a:extLst>
          </p:cNvPr>
          <p:cNvGrpSpPr/>
          <p:nvPr/>
        </p:nvGrpSpPr>
        <p:grpSpPr>
          <a:xfrm>
            <a:off x="5257800" y="3516595"/>
            <a:ext cx="3130550" cy="1181602"/>
            <a:chOff x="5257800" y="3516595"/>
            <a:chExt cx="3130550" cy="1181602"/>
          </a:xfrm>
        </p:grpSpPr>
        <p:sp>
          <p:nvSpPr>
            <p:cNvPr id="47" name="TextBox 46">
              <a:extLst>
                <a:ext uri="{FF2B5EF4-FFF2-40B4-BE49-F238E27FC236}">
                  <a16:creationId xmlns:a16="http://schemas.microsoft.com/office/drawing/2014/main" id="{F55BFC9D-CDAF-49FE-A1C1-E7007B4AB685}"/>
                </a:ext>
              </a:extLst>
            </p:cNvPr>
            <p:cNvSpPr txBox="1"/>
            <p:nvPr/>
          </p:nvSpPr>
          <p:spPr>
            <a:xfrm>
              <a:off x="5257800" y="3516595"/>
              <a:ext cx="3130550" cy="1181602"/>
            </a:xfrm>
            <a:prstGeom prst="rect">
              <a:avLst/>
            </a:prstGeom>
            <a:solidFill>
              <a:schemeClr val="bg1"/>
            </a:solidFill>
            <a:ln w="28575">
              <a:solidFill>
                <a:srgbClr val="2DB6BC"/>
              </a:solidFill>
            </a:ln>
          </p:spPr>
          <p:txBody>
            <a:bodyPr wrap="square" lIns="108000" tIns="108000" rIns="108000" bIns="108000" rtlCol="0" anchor="ctr">
              <a:noAutofit/>
            </a:bodyPr>
            <a:lstStyle/>
            <a:p>
              <a:pPr>
                <a:spcAft>
                  <a:spcPts val="600"/>
                </a:spcAft>
              </a:pPr>
              <a:endParaRPr lang="en-GB" sz="1400" b="1" dirty="0">
                <a:solidFill>
                  <a:srgbClr val="009541"/>
                </a:solidFill>
              </a:endParaRPr>
            </a:p>
          </p:txBody>
        </p:sp>
        <p:grpSp>
          <p:nvGrpSpPr>
            <p:cNvPr id="29" name="Group 28">
              <a:extLst>
                <a:ext uri="{FF2B5EF4-FFF2-40B4-BE49-F238E27FC236}">
                  <a16:creationId xmlns:a16="http://schemas.microsoft.com/office/drawing/2014/main" id="{4B43F0AE-953D-4D70-97EF-CE2C4874EB22}"/>
                </a:ext>
              </a:extLst>
            </p:cNvPr>
            <p:cNvGrpSpPr/>
            <p:nvPr/>
          </p:nvGrpSpPr>
          <p:grpSpPr>
            <a:xfrm>
              <a:off x="5588388" y="3691898"/>
              <a:ext cx="2469374" cy="830997"/>
              <a:chOff x="8650459" y="3013501"/>
              <a:chExt cx="2469374" cy="830997"/>
            </a:xfrm>
          </p:grpSpPr>
          <p:grpSp>
            <p:nvGrpSpPr>
              <p:cNvPr id="27" name="Group 26">
                <a:extLst>
                  <a:ext uri="{FF2B5EF4-FFF2-40B4-BE49-F238E27FC236}">
                    <a16:creationId xmlns:a16="http://schemas.microsoft.com/office/drawing/2014/main" id="{A3407896-AF34-4202-8529-6ACD28155B4D}"/>
                  </a:ext>
                </a:extLst>
              </p:cNvPr>
              <p:cNvGrpSpPr/>
              <p:nvPr/>
            </p:nvGrpSpPr>
            <p:grpSpPr>
              <a:xfrm>
                <a:off x="8650459" y="3013501"/>
                <a:ext cx="528616" cy="830997"/>
                <a:chOff x="8526867" y="3883979"/>
                <a:chExt cx="528616" cy="830997"/>
              </a:xfrm>
            </p:grpSpPr>
            <p:sp>
              <p:nvSpPr>
                <p:cNvPr id="81" name="TextBox 80">
                  <a:extLst>
                    <a:ext uri="{FF2B5EF4-FFF2-40B4-BE49-F238E27FC236}">
                      <a16:creationId xmlns:a16="http://schemas.microsoft.com/office/drawing/2014/main" id="{2EBDB94C-494E-4A5B-BAA9-00D1749620E0}"/>
                    </a:ext>
                  </a:extLst>
                </p:cNvPr>
                <p:cNvSpPr txBox="1"/>
                <p:nvPr/>
              </p:nvSpPr>
              <p:spPr>
                <a:xfrm>
                  <a:off x="8526867" y="3883979"/>
                  <a:ext cx="528616" cy="830997"/>
                </a:xfrm>
                <a:prstGeom prst="rect">
                  <a:avLst/>
                </a:prstGeom>
                <a:noFill/>
              </p:spPr>
              <p:txBody>
                <a:bodyPr wrap="square" rtlCol="0">
                  <a:spAutoFit/>
                </a:bodyPr>
                <a:lstStyle/>
                <a:p>
                  <a:pPr algn="ctr"/>
                  <a:r>
                    <a:rPr lang="en-GB" sz="2400" b="1" dirty="0">
                      <a:solidFill>
                        <a:srgbClr val="009541"/>
                      </a:solidFill>
                      <a:cs typeface="Kalam" panose="02000000000000000000" pitchFamily="2" charset="0"/>
                    </a:rPr>
                    <a:t>3</a:t>
                  </a:r>
                  <a:br>
                    <a:rPr lang="en-GB" sz="2400" b="1" dirty="0">
                      <a:solidFill>
                        <a:srgbClr val="009541"/>
                      </a:solidFill>
                      <a:cs typeface="Kalam" panose="02000000000000000000" pitchFamily="2" charset="0"/>
                    </a:rPr>
                  </a:br>
                  <a:r>
                    <a:rPr lang="en-GB" sz="2400" b="1" dirty="0">
                      <a:solidFill>
                        <a:srgbClr val="009541"/>
                      </a:solidFill>
                      <a:cs typeface="Kalam" panose="02000000000000000000" pitchFamily="2" charset="0"/>
                    </a:rPr>
                    <a:t>16</a:t>
                  </a:r>
                </a:p>
              </p:txBody>
            </p:sp>
            <p:cxnSp>
              <p:nvCxnSpPr>
                <p:cNvPr id="82" name="Straight Connector 81">
                  <a:extLst>
                    <a:ext uri="{FF2B5EF4-FFF2-40B4-BE49-F238E27FC236}">
                      <a16:creationId xmlns:a16="http://schemas.microsoft.com/office/drawing/2014/main" id="{91F10B9D-0E29-4F48-8E9C-1DDE56F49F51}"/>
                    </a:ext>
                  </a:extLst>
                </p:cNvPr>
                <p:cNvCxnSpPr>
                  <a:cxnSpLocks/>
                </p:cNvCxnSpPr>
                <p:nvPr/>
              </p:nvCxnSpPr>
              <p:spPr>
                <a:xfrm>
                  <a:off x="8648951" y="4303754"/>
                  <a:ext cx="284449"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grpSp>
          <p:grpSp>
            <p:nvGrpSpPr>
              <p:cNvPr id="83" name="Group 82">
                <a:extLst>
                  <a:ext uri="{FF2B5EF4-FFF2-40B4-BE49-F238E27FC236}">
                    <a16:creationId xmlns:a16="http://schemas.microsoft.com/office/drawing/2014/main" id="{0AF32345-7681-4073-A4B1-C3010B8C02B2}"/>
                  </a:ext>
                </a:extLst>
              </p:cNvPr>
              <p:cNvGrpSpPr/>
              <p:nvPr/>
            </p:nvGrpSpPr>
            <p:grpSpPr>
              <a:xfrm>
                <a:off x="9297379" y="3013501"/>
                <a:ext cx="528616" cy="830997"/>
                <a:chOff x="8526867" y="3883979"/>
                <a:chExt cx="528616" cy="830997"/>
              </a:xfrm>
            </p:grpSpPr>
            <p:sp>
              <p:nvSpPr>
                <p:cNvPr id="84" name="TextBox 83">
                  <a:extLst>
                    <a:ext uri="{FF2B5EF4-FFF2-40B4-BE49-F238E27FC236}">
                      <a16:creationId xmlns:a16="http://schemas.microsoft.com/office/drawing/2014/main" id="{5E80452F-A122-444F-9E50-F5957A8719A4}"/>
                    </a:ext>
                  </a:extLst>
                </p:cNvPr>
                <p:cNvSpPr txBox="1"/>
                <p:nvPr/>
              </p:nvSpPr>
              <p:spPr>
                <a:xfrm>
                  <a:off x="8526867" y="3883979"/>
                  <a:ext cx="528616" cy="830997"/>
                </a:xfrm>
                <a:prstGeom prst="rect">
                  <a:avLst/>
                </a:prstGeom>
                <a:noFill/>
              </p:spPr>
              <p:txBody>
                <a:bodyPr wrap="square" rtlCol="0">
                  <a:spAutoFit/>
                </a:bodyPr>
                <a:lstStyle/>
                <a:p>
                  <a:pPr algn="ctr"/>
                  <a:r>
                    <a:rPr lang="en-GB" sz="2400" b="1" dirty="0">
                      <a:solidFill>
                        <a:srgbClr val="009541"/>
                      </a:solidFill>
                      <a:cs typeface="Kalam" panose="02000000000000000000" pitchFamily="2" charset="0"/>
                    </a:rPr>
                    <a:t>4</a:t>
                  </a:r>
                  <a:br>
                    <a:rPr lang="en-GB" sz="2400" b="1" dirty="0">
                      <a:solidFill>
                        <a:srgbClr val="009541"/>
                      </a:solidFill>
                      <a:cs typeface="Kalam" panose="02000000000000000000" pitchFamily="2" charset="0"/>
                    </a:rPr>
                  </a:br>
                  <a:r>
                    <a:rPr lang="en-GB" sz="2400" b="1" dirty="0">
                      <a:solidFill>
                        <a:srgbClr val="009541"/>
                      </a:solidFill>
                      <a:cs typeface="Kalam" panose="02000000000000000000" pitchFamily="2" charset="0"/>
                    </a:rPr>
                    <a:t>16</a:t>
                  </a:r>
                </a:p>
              </p:txBody>
            </p:sp>
            <p:cxnSp>
              <p:nvCxnSpPr>
                <p:cNvPr id="85" name="Straight Connector 84">
                  <a:extLst>
                    <a:ext uri="{FF2B5EF4-FFF2-40B4-BE49-F238E27FC236}">
                      <a16:creationId xmlns:a16="http://schemas.microsoft.com/office/drawing/2014/main" id="{54ADDECC-A0ED-4C83-B568-54E394EE54AB}"/>
                    </a:ext>
                  </a:extLst>
                </p:cNvPr>
                <p:cNvCxnSpPr>
                  <a:cxnSpLocks/>
                </p:cNvCxnSpPr>
                <p:nvPr/>
              </p:nvCxnSpPr>
              <p:spPr>
                <a:xfrm>
                  <a:off x="8648951" y="4303754"/>
                  <a:ext cx="284449"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grpSp>
          <p:grpSp>
            <p:nvGrpSpPr>
              <p:cNvPr id="86" name="Group 85">
                <a:extLst>
                  <a:ext uri="{FF2B5EF4-FFF2-40B4-BE49-F238E27FC236}">
                    <a16:creationId xmlns:a16="http://schemas.microsoft.com/office/drawing/2014/main" id="{035057F8-3679-4D4E-95A7-83FE3FACBBA1}"/>
                  </a:ext>
                </a:extLst>
              </p:cNvPr>
              <p:cNvGrpSpPr/>
              <p:nvPr/>
            </p:nvGrpSpPr>
            <p:grpSpPr>
              <a:xfrm>
                <a:off x="9944299" y="3013501"/>
                <a:ext cx="528616" cy="830997"/>
                <a:chOff x="8526867" y="3883979"/>
                <a:chExt cx="528616" cy="830997"/>
              </a:xfrm>
            </p:grpSpPr>
            <p:sp>
              <p:nvSpPr>
                <p:cNvPr id="87" name="TextBox 86">
                  <a:extLst>
                    <a:ext uri="{FF2B5EF4-FFF2-40B4-BE49-F238E27FC236}">
                      <a16:creationId xmlns:a16="http://schemas.microsoft.com/office/drawing/2014/main" id="{E97D8371-9F0B-4C01-AC66-6B2E2692151C}"/>
                    </a:ext>
                  </a:extLst>
                </p:cNvPr>
                <p:cNvSpPr txBox="1"/>
                <p:nvPr/>
              </p:nvSpPr>
              <p:spPr>
                <a:xfrm>
                  <a:off x="8526867" y="3883979"/>
                  <a:ext cx="528616" cy="830997"/>
                </a:xfrm>
                <a:prstGeom prst="rect">
                  <a:avLst/>
                </a:prstGeom>
                <a:noFill/>
              </p:spPr>
              <p:txBody>
                <a:bodyPr wrap="square" rtlCol="0">
                  <a:spAutoFit/>
                </a:bodyPr>
                <a:lstStyle/>
                <a:p>
                  <a:pPr algn="ctr"/>
                  <a:r>
                    <a:rPr lang="en-GB" sz="2400" b="1" dirty="0">
                      <a:solidFill>
                        <a:srgbClr val="009541"/>
                      </a:solidFill>
                      <a:cs typeface="Kalam" panose="02000000000000000000" pitchFamily="2" charset="0"/>
                    </a:rPr>
                    <a:t>4</a:t>
                  </a:r>
                  <a:br>
                    <a:rPr lang="en-GB" sz="2400" b="1" dirty="0">
                      <a:solidFill>
                        <a:srgbClr val="009541"/>
                      </a:solidFill>
                      <a:cs typeface="Kalam" panose="02000000000000000000" pitchFamily="2" charset="0"/>
                    </a:rPr>
                  </a:br>
                  <a:r>
                    <a:rPr lang="en-GB" sz="2400" b="1" dirty="0">
                      <a:solidFill>
                        <a:srgbClr val="009541"/>
                      </a:solidFill>
                      <a:cs typeface="Kalam" panose="02000000000000000000" pitchFamily="2" charset="0"/>
                    </a:rPr>
                    <a:t>16</a:t>
                  </a:r>
                </a:p>
              </p:txBody>
            </p:sp>
            <p:cxnSp>
              <p:nvCxnSpPr>
                <p:cNvPr id="88" name="Straight Connector 87">
                  <a:extLst>
                    <a:ext uri="{FF2B5EF4-FFF2-40B4-BE49-F238E27FC236}">
                      <a16:creationId xmlns:a16="http://schemas.microsoft.com/office/drawing/2014/main" id="{309472E6-E705-4B8D-BC3E-791F24BE81E1}"/>
                    </a:ext>
                  </a:extLst>
                </p:cNvPr>
                <p:cNvCxnSpPr>
                  <a:cxnSpLocks/>
                </p:cNvCxnSpPr>
                <p:nvPr/>
              </p:nvCxnSpPr>
              <p:spPr>
                <a:xfrm>
                  <a:off x="8648951" y="4303754"/>
                  <a:ext cx="284449"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grpSp>
          <p:grpSp>
            <p:nvGrpSpPr>
              <p:cNvPr id="89" name="Group 88">
                <a:extLst>
                  <a:ext uri="{FF2B5EF4-FFF2-40B4-BE49-F238E27FC236}">
                    <a16:creationId xmlns:a16="http://schemas.microsoft.com/office/drawing/2014/main" id="{7A79AB1F-0C21-4499-AC83-F7EF32DE2F22}"/>
                  </a:ext>
                </a:extLst>
              </p:cNvPr>
              <p:cNvGrpSpPr/>
              <p:nvPr/>
            </p:nvGrpSpPr>
            <p:grpSpPr>
              <a:xfrm>
                <a:off x="10591217" y="3013501"/>
                <a:ext cx="528616" cy="830997"/>
                <a:chOff x="8526867" y="3883979"/>
                <a:chExt cx="528616" cy="830997"/>
              </a:xfrm>
            </p:grpSpPr>
            <p:sp>
              <p:nvSpPr>
                <p:cNvPr id="90" name="TextBox 89">
                  <a:extLst>
                    <a:ext uri="{FF2B5EF4-FFF2-40B4-BE49-F238E27FC236}">
                      <a16:creationId xmlns:a16="http://schemas.microsoft.com/office/drawing/2014/main" id="{84F7E5C0-B01C-4C7B-8F57-25B6F5F9ACF9}"/>
                    </a:ext>
                  </a:extLst>
                </p:cNvPr>
                <p:cNvSpPr txBox="1"/>
                <p:nvPr/>
              </p:nvSpPr>
              <p:spPr>
                <a:xfrm>
                  <a:off x="8526867" y="3883979"/>
                  <a:ext cx="528616" cy="830997"/>
                </a:xfrm>
                <a:prstGeom prst="rect">
                  <a:avLst/>
                </a:prstGeom>
                <a:noFill/>
              </p:spPr>
              <p:txBody>
                <a:bodyPr wrap="square" rtlCol="0">
                  <a:spAutoFit/>
                </a:bodyPr>
                <a:lstStyle/>
                <a:p>
                  <a:pPr algn="ctr"/>
                  <a:r>
                    <a:rPr lang="en-GB" sz="2400" b="1" dirty="0">
                      <a:solidFill>
                        <a:srgbClr val="009541"/>
                      </a:solidFill>
                      <a:cs typeface="Kalam" panose="02000000000000000000" pitchFamily="2" charset="0"/>
                    </a:rPr>
                    <a:t>11</a:t>
                  </a:r>
                  <a:br>
                    <a:rPr lang="en-GB" sz="2400" b="1" dirty="0">
                      <a:solidFill>
                        <a:srgbClr val="009541"/>
                      </a:solidFill>
                      <a:cs typeface="Kalam" panose="02000000000000000000" pitchFamily="2" charset="0"/>
                    </a:rPr>
                  </a:br>
                  <a:r>
                    <a:rPr lang="en-GB" sz="2400" b="1" dirty="0">
                      <a:solidFill>
                        <a:srgbClr val="009541"/>
                      </a:solidFill>
                      <a:cs typeface="Kalam" panose="02000000000000000000" pitchFamily="2" charset="0"/>
                    </a:rPr>
                    <a:t>16</a:t>
                  </a:r>
                </a:p>
              </p:txBody>
            </p:sp>
            <p:cxnSp>
              <p:nvCxnSpPr>
                <p:cNvPr id="91" name="Straight Connector 90">
                  <a:extLst>
                    <a:ext uri="{FF2B5EF4-FFF2-40B4-BE49-F238E27FC236}">
                      <a16:creationId xmlns:a16="http://schemas.microsoft.com/office/drawing/2014/main" id="{AE62A246-5782-468E-BDC4-71F57479D3B4}"/>
                    </a:ext>
                  </a:extLst>
                </p:cNvPr>
                <p:cNvCxnSpPr>
                  <a:cxnSpLocks/>
                </p:cNvCxnSpPr>
                <p:nvPr/>
              </p:nvCxnSpPr>
              <p:spPr>
                <a:xfrm>
                  <a:off x="8648951" y="4303754"/>
                  <a:ext cx="284449"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grpSp>
          <p:sp>
            <p:nvSpPr>
              <p:cNvPr id="28" name="Rectangle 27">
                <a:extLst>
                  <a:ext uri="{FF2B5EF4-FFF2-40B4-BE49-F238E27FC236}">
                    <a16:creationId xmlns:a16="http://schemas.microsoft.com/office/drawing/2014/main" id="{72FF34B6-1FA1-4613-A313-7D1BCB438F2B}"/>
                  </a:ext>
                </a:extLst>
              </p:cNvPr>
              <p:cNvSpPr/>
              <p:nvPr/>
            </p:nvSpPr>
            <p:spPr>
              <a:xfrm>
                <a:off x="9055324" y="3198167"/>
                <a:ext cx="365806" cy="461665"/>
              </a:xfrm>
              <a:prstGeom prst="rect">
                <a:avLst/>
              </a:prstGeom>
            </p:spPr>
            <p:txBody>
              <a:bodyPr wrap="none">
                <a:spAutoFit/>
              </a:bodyPr>
              <a:lstStyle/>
              <a:p>
                <a:r>
                  <a:rPr lang="en-GB" sz="2400" b="1" dirty="0">
                    <a:solidFill>
                      <a:srgbClr val="009541"/>
                    </a:solidFill>
                  </a:rPr>
                  <a:t>+</a:t>
                </a:r>
                <a:endParaRPr lang="en-GB" sz="2400" dirty="0"/>
              </a:p>
            </p:txBody>
          </p:sp>
          <p:sp>
            <p:nvSpPr>
              <p:cNvPr id="92" name="Rectangle 91">
                <a:extLst>
                  <a:ext uri="{FF2B5EF4-FFF2-40B4-BE49-F238E27FC236}">
                    <a16:creationId xmlns:a16="http://schemas.microsoft.com/office/drawing/2014/main" id="{FA6A0CFA-B501-4EFD-92C4-35E28D61F01C}"/>
                  </a:ext>
                </a:extLst>
              </p:cNvPr>
              <p:cNvSpPr/>
              <p:nvPr/>
            </p:nvSpPr>
            <p:spPr>
              <a:xfrm>
                <a:off x="9702244" y="3198167"/>
                <a:ext cx="365806" cy="461665"/>
              </a:xfrm>
              <a:prstGeom prst="rect">
                <a:avLst/>
              </a:prstGeom>
            </p:spPr>
            <p:txBody>
              <a:bodyPr wrap="none">
                <a:spAutoFit/>
              </a:bodyPr>
              <a:lstStyle/>
              <a:p>
                <a:r>
                  <a:rPr lang="en-GB" sz="2400" b="1" dirty="0">
                    <a:solidFill>
                      <a:srgbClr val="009541"/>
                    </a:solidFill>
                  </a:rPr>
                  <a:t>+</a:t>
                </a:r>
                <a:endParaRPr lang="en-GB" sz="2400" dirty="0"/>
              </a:p>
            </p:txBody>
          </p:sp>
          <p:sp>
            <p:nvSpPr>
              <p:cNvPr id="93" name="Rectangle 92">
                <a:extLst>
                  <a:ext uri="{FF2B5EF4-FFF2-40B4-BE49-F238E27FC236}">
                    <a16:creationId xmlns:a16="http://schemas.microsoft.com/office/drawing/2014/main" id="{5C972DA5-B8B5-4B32-83C6-78DAF68FCE46}"/>
                  </a:ext>
                </a:extLst>
              </p:cNvPr>
              <p:cNvSpPr/>
              <p:nvPr/>
            </p:nvSpPr>
            <p:spPr>
              <a:xfrm>
                <a:off x="10349164" y="3198167"/>
                <a:ext cx="365806" cy="461665"/>
              </a:xfrm>
              <a:prstGeom prst="rect">
                <a:avLst/>
              </a:prstGeom>
            </p:spPr>
            <p:txBody>
              <a:bodyPr wrap="none">
                <a:spAutoFit/>
              </a:bodyPr>
              <a:lstStyle/>
              <a:p>
                <a:r>
                  <a:rPr lang="en-GB" sz="2400" b="1" dirty="0">
                    <a:solidFill>
                      <a:srgbClr val="009541"/>
                    </a:solidFill>
                  </a:rPr>
                  <a:t>=</a:t>
                </a:r>
                <a:endParaRPr lang="en-GB" sz="2400" dirty="0"/>
              </a:p>
            </p:txBody>
          </p:sp>
        </p:grpSp>
      </p:grpSp>
      <p:pic>
        <p:nvPicPr>
          <p:cNvPr id="61" name="Picture 60">
            <a:extLst>
              <a:ext uri="{FF2B5EF4-FFF2-40B4-BE49-F238E27FC236}">
                <a16:creationId xmlns:a16="http://schemas.microsoft.com/office/drawing/2014/main" id="{90775599-EAF3-47D6-8A8E-69CBEB67CA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12125" y="3691494"/>
            <a:ext cx="2624460" cy="2718600"/>
          </a:xfrm>
          <a:prstGeom prst="rect">
            <a:avLst/>
          </a:prstGeom>
        </p:spPr>
      </p:pic>
      <p:grpSp>
        <p:nvGrpSpPr>
          <p:cNvPr id="118" name="Group 117">
            <a:extLst>
              <a:ext uri="{FF2B5EF4-FFF2-40B4-BE49-F238E27FC236}">
                <a16:creationId xmlns:a16="http://schemas.microsoft.com/office/drawing/2014/main" id="{DF3E4690-5CBF-48D9-AE36-C86C3C0F0D9B}"/>
              </a:ext>
            </a:extLst>
          </p:cNvPr>
          <p:cNvGrpSpPr/>
          <p:nvPr/>
        </p:nvGrpSpPr>
        <p:grpSpPr>
          <a:xfrm>
            <a:off x="5588388" y="4915868"/>
            <a:ext cx="2470701" cy="967859"/>
            <a:chOff x="5588388" y="4915868"/>
            <a:chExt cx="2470701" cy="967859"/>
          </a:xfrm>
        </p:grpSpPr>
        <p:grpSp>
          <p:nvGrpSpPr>
            <p:cNvPr id="94" name="Group 93">
              <a:extLst>
                <a:ext uri="{FF2B5EF4-FFF2-40B4-BE49-F238E27FC236}">
                  <a16:creationId xmlns:a16="http://schemas.microsoft.com/office/drawing/2014/main" id="{4D4B284A-707F-4C72-8C57-3A5A5066EBDA}"/>
                </a:ext>
              </a:extLst>
            </p:cNvPr>
            <p:cNvGrpSpPr/>
            <p:nvPr/>
          </p:nvGrpSpPr>
          <p:grpSpPr>
            <a:xfrm>
              <a:off x="5588388" y="4915868"/>
              <a:ext cx="357615" cy="523220"/>
              <a:chOff x="-4526" y="2617981"/>
              <a:chExt cx="357615" cy="523220"/>
            </a:xfrm>
          </p:grpSpPr>
          <p:sp>
            <p:nvSpPr>
              <p:cNvPr id="95" name="TextBox 94">
                <a:extLst>
                  <a:ext uri="{FF2B5EF4-FFF2-40B4-BE49-F238E27FC236}">
                    <a16:creationId xmlns:a16="http://schemas.microsoft.com/office/drawing/2014/main" id="{C235EC0B-349B-4E3F-8A0C-D987C2DA0D6D}"/>
                  </a:ext>
                </a:extLst>
              </p:cNvPr>
              <p:cNvSpPr txBox="1"/>
              <p:nvPr/>
            </p:nvSpPr>
            <p:spPr>
              <a:xfrm>
                <a:off x="-4526" y="2617981"/>
                <a:ext cx="357615" cy="523220"/>
              </a:xfrm>
              <a:prstGeom prst="rect">
                <a:avLst/>
              </a:prstGeom>
              <a:noFill/>
            </p:spPr>
            <p:txBody>
              <a:bodyPr wrap="square" rtlCol="0">
                <a:spAutoFit/>
              </a:bodyPr>
              <a:lstStyle/>
              <a:p>
                <a:pPr algn="ctr"/>
                <a:r>
                  <a:rPr lang="en-GB" sz="1400" b="1" dirty="0">
                    <a:solidFill>
                      <a:srgbClr val="009541"/>
                    </a:solidFill>
                    <a:cs typeface="Kalam" panose="02000000000000000000" pitchFamily="2" charset="0"/>
                  </a:rPr>
                  <a:t>4</a:t>
                </a:r>
                <a:br>
                  <a:rPr lang="en-GB" sz="1400" b="1" dirty="0">
                    <a:solidFill>
                      <a:srgbClr val="009541"/>
                    </a:solidFill>
                    <a:cs typeface="Kalam" panose="02000000000000000000" pitchFamily="2" charset="0"/>
                  </a:rPr>
                </a:br>
                <a:r>
                  <a:rPr lang="en-GB" sz="1400" b="1" dirty="0">
                    <a:solidFill>
                      <a:srgbClr val="009541"/>
                    </a:solidFill>
                    <a:cs typeface="Kalam" panose="02000000000000000000" pitchFamily="2" charset="0"/>
                  </a:rPr>
                  <a:t>16</a:t>
                </a:r>
              </a:p>
            </p:txBody>
          </p:sp>
          <p:cxnSp>
            <p:nvCxnSpPr>
              <p:cNvPr id="96" name="Straight Connector 95">
                <a:extLst>
                  <a:ext uri="{FF2B5EF4-FFF2-40B4-BE49-F238E27FC236}">
                    <a16:creationId xmlns:a16="http://schemas.microsoft.com/office/drawing/2014/main" id="{8FC0372D-DCD6-4F21-9426-1CCFC1AD02DF}"/>
                  </a:ext>
                </a:extLst>
              </p:cNvPr>
              <p:cNvCxnSpPr>
                <a:cxnSpLocks/>
              </p:cNvCxnSpPr>
              <p:nvPr/>
            </p:nvCxnSpPr>
            <p:spPr>
              <a:xfrm>
                <a:off x="81997" y="2882766"/>
                <a:ext cx="184568"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grpSp>
        <p:grpSp>
          <p:nvGrpSpPr>
            <p:cNvPr id="97" name="Group 96">
              <a:extLst>
                <a:ext uri="{FF2B5EF4-FFF2-40B4-BE49-F238E27FC236}">
                  <a16:creationId xmlns:a16="http://schemas.microsoft.com/office/drawing/2014/main" id="{8814F694-7CD6-434F-996A-7878EA727F74}"/>
                </a:ext>
              </a:extLst>
            </p:cNvPr>
            <p:cNvGrpSpPr/>
            <p:nvPr/>
          </p:nvGrpSpPr>
          <p:grpSpPr>
            <a:xfrm>
              <a:off x="5588388" y="5360507"/>
              <a:ext cx="357615" cy="523220"/>
              <a:chOff x="-4526" y="2617981"/>
              <a:chExt cx="357615" cy="523220"/>
            </a:xfrm>
          </p:grpSpPr>
          <p:sp>
            <p:nvSpPr>
              <p:cNvPr id="98" name="TextBox 97">
                <a:extLst>
                  <a:ext uri="{FF2B5EF4-FFF2-40B4-BE49-F238E27FC236}">
                    <a16:creationId xmlns:a16="http://schemas.microsoft.com/office/drawing/2014/main" id="{5D45B863-163A-4096-B051-94B1CE1B66B2}"/>
                  </a:ext>
                </a:extLst>
              </p:cNvPr>
              <p:cNvSpPr txBox="1"/>
              <p:nvPr/>
            </p:nvSpPr>
            <p:spPr>
              <a:xfrm>
                <a:off x="-4526" y="2617981"/>
                <a:ext cx="357615" cy="523220"/>
              </a:xfrm>
              <a:prstGeom prst="rect">
                <a:avLst/>
              </a:prstGeom>
              <a:noFill/>
            </p:spPr>
            <p:txBody>
              <a:bodyPr wrap="square" rtlCol="0">
                <a:spAutoFit/>
              </a:bodyPr>
              <a:lstStyle/>
              <a:p>
                <a:pPr algn="ctr"/>
                <a:r>
                  <a:rPr lang="en-GB" sz="1400" b="1" dirty="0">
                    <a:solidFill>
                      <a:srgbClr val="009541"/>
                    </a:solidFill>
                    <a:cs typeface="Kalam" panose="02000000000000000000" pitchFamily="2" charset="0"/>
                  </a:rPr>
                  <a:t>1</a:t>
                </a:r>
                <a:br>
                  <a:rPr lang="en-GB" sz="1400" b="1" dirty="0">
                    <a:solidFill>
                      <a:srgbClr val="009541"/>
                    </a:solidFill>
                    <a:cs typeface="Kalam" panose="02000000000000000000" pitchFamily="2" charset="0"/>
                  </a:rPr>
                </a:br>
                <a:r>
                  <a:rPr lang="en-GB" sz="1400" b="1" dirty="0">
                    <a:solidFill>
                      <a:srgbClr val="009541"/>
                    </a:solidFill>
                    <a:cs typeface="Kalam" panose="02000000000000000000" pitchFamily="2" charset="0"/>
                  </a:rPr>
                  <a:t>16</a:t>
                </a:r>
              </a:p>
            </p:txBody>
          </p:sp>
          <p:cxnSp>
            <p:nvCxnSpPr>
              <p:cNvPr id="99" name="Straight Connector 98">
                <a:extLst>
                  <a:ext uri="{FF2B5EF4-FFF2-40B4-BE49-F238E27FC236}">
                    <a16:creationId xmlns:a16="http://schemas.microsoft.com/office/drawing/2014/main" id="{ECA1DD84-8513-45D9-8BFA-BE759C6F50D1}"/>
                  </a:ext>
                </a:extLst>
              </p:cNvPr>
              <p:cNvCxnSpPr>
                <a:cxnSpLocks/>
              </p:cNvCxnSpPr>
              <p:nvPr/>
            </p:nvCxnSpPr>
            <p:spPr>
              <a:xfrm>
                <a:off x="81997" y="2882766"/>
                <a:ext cx="184568"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grpSp>
        <p:grpSp>
          <p:nvGrpSpPr>
            <p:cNvPr id="100" name="Group 99">
              <a:extLst>
                <a:ext uri="{FF2B5EF4-FFF2-40B4-BE49-F238E27FC236}">
                  <a16:creationId xmlns:a16="http://schemas.microsoft.com/office/drawing/2014/main" id="{BBC3C7D6-9C1B-4DE3-8832-379626FE5424}"/>
                </a:ext>
              </a:extLst>
            </p:cNvPr>
            <p:cNvGrpSpPr/>
            <p:nvPr/>
          </p:nvGrpSpPr>
          <p:grpSpPr>
            <a:xfrm>
              <a:off x="6305954" y="4915868"/>
              <a:ext cx="357615" cy="523220"/>
              <a:chOff x="-4526" y="2617981"/>
              <a:chExt cx="357615" cy="523220"/>
            </a:xfrm>
          </p:grpSpPr>
          <p:sp>
            <p:nvSpPr>
              <p:cNvPr id="101" name="TextBox 100">
                <a:extLst>
                  <a:ext uri="{FF2B5EF4-FFF2-40B4-BE49-F238E27FC236}">
                    <a16:creationId xmlns:a16="http://schemas.microsoft.com/office/drawing/2014/main" id="{38D7C0B1-54D0-4522-B58A-DA6BE98605FA}"/>
                  </a:ext>
                </a:extLst>
              </p:cNvPr>
              <p:cNvSpPr txBox="1"/>
              <p:nvPr/>
            </p:nvSpPr>
            <p:spPr>
              <a:xfrm>
                <a:off x="-4526" y="2617981"/>
                <a:ext cx="357615" cy="523220"/>
              </a:xfrm>
              <a:prstGeom prst="rect">
                <a:avLst/>
              </a:prstGeom>
              <a:noFill/>
            </p:spPr>
            <p:txBody>
              <a:bodyPr wrap="square" rtlCol="0">
                <a:spAutoFit/>
              </a:bodyPr>
              <a:lstStyle/>
              <a:p>
                <a:pPr algn="ctr"/>
                <a:r>
                  <a:rPr lang="en-GB" sz="1400" b="1" dirty="0">
                    <a:solidFill>
                      <a:srgbClr val="009541"/>
                    </a:solidFill>
                    <a:cs typeface="Kalam" panose="02000000000000000000" pitchFamily="2" charset="0"/>
                  </a:rPr>
                  <a:t>3</a:t>
                </a:r>
                <a:br>
                  <a:rPr lang="en-GB" sz="1400" b="1" dirty="0">
                    <a:solidFill>
                      <a:srgbClr val="009541"/>
                    </a:solidFill>
                    <a:cs typeface="Kalam" panose="02000000000000000000" pitchFamily="2" charset="0"/>
                  </a:rPr>
                </a:br>
                <a:r>
                  <a:rPr lang="en-GB" sz="1400" b="1" dirty="0">
                    <a:solidFill>
                      <a:srgbClr val="009541"/>
                    </a:solidFill>
                    <a:cs typeface="Kalam" panose="02000000000000000000" pitchFamily="2" charset="0"/>
                  </a:rPr>
                  <a:t>16</a:t>
                </a:r>
              </a:p>
            </p:txBody>
          </p:sp>
          <p:cxnSp>
            <p:nvCxnSpPr>
              <p:cNvPr id="102" name="Straight Connector 101">
                <a:extLst>
                  <a:ext uri="{FF2B5EF4-FFF2-40B4-BE49-F238E27FC236}">
                    <a16:creationId xmlns:a16="http://schemas.microsoft.com/office/drawing/2014/main" id="{D7486616-0E26-47D2-A7C0-B0772E6A138B}"/>
                  </a:ext>
                </a:extLst>
              </p:cNvPr>
              <p:cNvCxnSpPr>
                <a:cxnSpLocks/>
              </p:cNvCxnSpPr>
              <p:nvPr/>
            </p:nvCxnSpPr>
            <p:spPr>
              <a:xfrm>
                <a:off x="81997" y="2882766"/>
                <a:ext cx="184568"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grpSp>
        <p:grpSp>
          <p:nvGrpSpPr>
            <p:cNvPr id="103" name="Group 102">
              <a:extLst>
                <a:ext uri="{FF2B5EF4-FFF2-40B4-BE49-F238E27FC236}">
                  <a16:creationId xmlns:a16="http://schemas.microsoft.com/office/drawing/2014/main" id="{EB9B27DE-7AED-4EF7-A420-783702D4200A}"/>
                </a:ext>
              </a:extLst>
            </p:cNvPr>
            <p:cNvGrpSpPr/>
            <p:nvPr/>
          </p:nvGrpSpPr>
          <p:grpSpPr>
            <a:xfrm>
              <a:off x="6305954" y="5360507"/>
              <a:ext cx="357615" cy="523220"/>
              <a:chOff x="-4526" y="2617981"/>
              <a:chExt cx="357615" cy="523220"/>
            </a:xfrm>
          </p:grpSpPr>
          <p:sp>
            <p:nvSpPr>
              <p:cNvPr id="104" name="TextBox 103">
                <a:extLst>
                  <a:ext uri="{FF2B5EF4-FFF2-40B4-BE49-F238E27FC236}">
                    <a16:creationId xmlns:a16="http://schemas.microsoft.com/office/drawing/2014/main" id="{44144383-F151-48A6-ABF0-588F788326C5}"/>
                  </a:ext>
                </a:extLst>
              </p:cNvPr>
              <p:cNvSpPr txBox="1"/>
              <p:nvPr/>
            </p:nvSpPr>
            <p:spPr>
              <a:xfrm>
                <a:off x="-4526" y="2617981"/>
                <a:ext cx="357615" cy="523220"/>
              </a:xfrm>
              <a:prstGeom prst="rect">
                <a:avLst/>
              </a:prstGeom>
              <a:noFill/>
            </p:spPr>
            <p:txBody>
              <a:bodyPr wrap="square" rtlCol="0">
                <a:spAutoFit/>
              </a:bodyPr>
              <a:lstStyle/>
              <a:p>
                <a:pPr algn="ctr"/>
                <a:r>
                  <a:rPr lang="en-GB" sz="1400" b="1" dirty="0">
                    <a:solidFill>
                      <a:srgbClr val="009541"/>
                    </a:solidFill>
                    <a:cs typeface="Kalam" panose="02000000000000000000" pitchFamily="2" charset="0"/>
                  </a:rPr>
                  <a:t>2</a:t>
                </a:r>
                <a:br>
                  <a:rPr lang="en-GB" sz="1400" b="1" dirty="0">
                    <a:solidFill>
                      <a:srgbClr val="009541"/>
                    </a:solidFill>
                    <a:cs typeface="Kalam" panose="02000000000000000000" pitchFamily="2" charset="0"/>
                  </a:rPr>
                </a:br>
                <a:r>
                  <a:rPr lang="en-GB" sz="1400" b="1" dirty="0">
                    <a:solidFill>
                      <a:srgbClr val="009541"/>
                    </a:solidFill>
                    <a:cs typeface="Kalam" panose="02000000000000000000" pitchFamily="2" charset="0"/>
                  </a:rPr>
                  <a:t>16</a:t>
                </a:r>
              </a:p>
            </p:txBody>
          </p:sp>
          <p:cxnSp>
            <p:nvCxnSpPr>
              <p:cNvPr id="105" name="Straight Connector 104">
                <a:extLst>
                  <a:ext uri="{FF2B5EF4-FFF2-40B4-BE49-F238E27FC236}">
                    <a16:creationId xmlns:a16="http://schemas.microsoft.com/office/drawing/2014/main" id="{F656BE08-36CE-4A10-BE02-B67078015B64}"/>
                  </a:ext>
                </a:extLst>
              </p:cNvPr>
              <p:cNvCxnSpPr>
                <a:cxnSpLocks/>
              </p:cNvCxnSpPr>
              <p:nvPr/>
            </p:nvCxnSpPr>
            <p:spPr>
              <a:xfrm>
                <a:off x="81997" y="2882766"/>
                <a:ext cx="184568"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grpSp>
        <p:grpSp>
          <p:nvGrpSpPr>
            <p:cNvPr id="106" name="Group 105">
              <a:extLst>
                <a:ext uri="{FF2B5EF4-FFF2-40B4-BE49-F238E27FC236}">
                  <a16:creationId xmlns:a16="http://schemas.microsoft.com/office/drawing/2014/main" id="{24CC1E33-F272-4598-86D7-CEA99E65D360}"/>
                </a:ext>
              </a:extLst>
            </p:cNvPr>
            <p:cNvGrpSpPr/>
            <p:nvPr/>
          </p:nvGrpSpPr>
          <p:grpSpPr>
            <a:xfrm>
              <a:off x="6993434" y="4915868"/>
              <a:ext cx="357615" cy="523220"/>
              <a:chOff x="-4526" y="2617981"/>
              <a:chExt cx="357615" cy="523220"/>
            </a:xfrm>
          </p:grpSpPr>
          <p:sp>
            <p:nvSpPr>
              <p:cNvPr id="107" name="TextBox 106">
                <a:extLst>
                  <a:ext uri="{FF2B5EF4-FFF2-40B4-BE49-F238E27FC236}">
                    <a16:creationId xmlns:a16="http://schemas.microsoft.com/office/drawing/2014/main" id="{B25B4B09-CA75-45C5-AF87-C4C1F32B1515}"/>
                  </a:ext>
                </a:extLst>
              </p:cNvPr>
              <p:cNvSpPr txBox="1"/>
              <p:nvPr/>
            </p:nvSpPr>
            <p:spPr>
              <a:xfrm>
                <a:off x="-4526" y="2617981"/>
                <a:ext cx="357615" cy="523220"/>
              </a:xfrm>
              <a:prstGeom prst="rect">
                <a:avLst/>
              </a:prstGeom>
              <a:noFill/>
            </p:spPr>
            <p:txBody>
              <a:bodyPr wrap="square" rtlCol="0">
                <a:spAutoFit/>
              </a:bodyPr>
              <a:lstStyle/>
              <a:p>
                <a:pPr algn="ctr"/>
                <a:r>
                  <a:rPr lang="en-GB" sz="1400" b="1" dirty="0">
                    <a:solidFill>
                      <a:srgbClr val="009541"/>
                    </a:solidFill>
                    <a:cs typeface="Kalam" panose="02000000000000000000" pitchFamily="2" charset="0"/>
                  </a:rPr>
                  <a:t>2</a:t>
                </a:r>
                <a:br>
                  <a:rPr lang="en-GB" sz="1400" b="1" dirty="0">
                    <a:solidFill>
                      <a:srgbClr val="009541"/>
                    </a:solidFill>
                    <a:cs typeface="Kalam" panose="02000000000000000000" pitchFamily="2" charset="0"/>
                  </a:rPr>
                </a:br>
                <a:r>
                  <a:rPr lang="en-GB" sz="1400" b="1" dirty="0">
                    <a:solidFill>
                      <a:srgbClr val="009541"/>
                    </a:solidFill>
                    <a:cs typeface="Kalam" panose="02000000000000000000" pitchFamily="2" charset="0"/>
                  </a:rPr>
                  <a:t>16</a:t>
                </a:r>
              </a:p>
            </p:txBody>
          </p:sp>
          <p:cxnSp>
            <p:nvCxnSpPr>
              <p:cNvPr id="108" name="Straight Connector 107">
                <a:extLst>
                  <a:ext uri="{FF2B5EF4-FFF2-40B4-BE49-F238E27FC236}">
                    <a16:creationId xmlns:a16="http://schemas.microsoft.com/office/drawing/2014/main" id="{1780A68B-5443-4BD7-84DE-FC2CDE30061C}"/>
                  </a:ext>
                </a:extLst>
              </p:cNvPr>
              <p:cNvCxnSpPr>
                <a:cxnSpLocks/>
              </p:cNvCxnSpPr>
              <p:nvPr/>
            </p:nvCxnSpPr>
            <p:spPr>
              <a:xfrm>
                <a:off x="81997" y="2882766"/>
                <a:ext cx="184568"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grpSp>
        <p:grpSp>
          <p:nvGrpSpPr>
            <p:cNvPr id="109" name="Group 108">
              <a:extLst>
                <a:ext uri="{FF2B5EF4-FFF2-40B4-BE49-F238E27FC236}">
                  <a16:creationId xmlns:a16="http://schemas.microsoft.com/office/drawing/2014/main" id="{32F15EFE-E2E5-4218-98DC-6D4BCCDAAC40}"/>
                </a:ext>
              </a:extLst>
            </p:cNvPr>
            <p:cNvGrpSpPr/>
            <p:nvPr/>
          </p:nvGrpSpPr>
          <p:grpSpPr>
            <a:xfrm>
              <a:off x="6993434" y="5360507"/>
              <a:ext cx="357615" cy="523220"/>
              <a:chOff x="-4526" y="2617981"/>
              <a:chExt cx="357615" cy="523220"/>
            </a:xfrm>
          </p:grpSpPr>
          <p:sp>
            <p:nvSpPr>
              <p:cNvPr id="110" name="TextBox 109">
                <a:extLst>
                  <a:ext uri="{FF2B5EF4-FFF2-40B4-BE49-F238E27FC236}">
                    <a16:creationId xmlns:a16="http://schemas.microsoft.com/office/drawing/2014/main" id="{DC8F9560-10B7-4EC6-B5AB-0846E0559071}"/>
                  </a:ext>
                </a:extLst>
              </p:cNvPr>
              <p:cNvSpPr txBox="1"/>
              <p:nvPr/>
            </p:nvSpPr>
            <p:spPr>
              <a:xfrm>
                <a:off x="-4526" y="2617981"/>
                <a:ext cx="357615" cy="523220"/>
              </a:xfrm>
              <a:prstGeom prst="rect">
                <a:avLst/>
              </a:prstGeom>
              <a:noFill/>
            </p:spPr>
            <p:txBody>
              <a:bodyPr wrap="square" rtlCol="0">
                <a:spAutoFit/>
              </a:bodyPr>
              <a:lstStyle/>
              <a:p>
                <a:pPr algn="ctr"/>
                <a:r>
                  <a:rPr lang="en-GB" sz="1400" b="1" dirty="0">
                    <a:solidFill>
                      <a:srgbClr val="009541"/>
                    </a:solidFill>
                    <a:cs typeface="Kalam" panose="02000000000000000000" pitchFamily="2" charset="0"/>
                  </a:rPr>
                  <a:t>3</a:t>
                </a:r>
                <a:br>
                  <a:rPr lang="en-GB" sz="1400" b="1" dirty="0">
                    <a:solidFill>
                      <a:srgbClr val="009541"/>
                    </a:solidFill>
                    <a:cs typeface="Kalam" panose="02000000000000000000" pitchFamily="2" charset="0"/>
                  </a:rPr>
                </a:br>
                <a:r>
                  <a:rPr lang="en-GB" sz="1400" b="1" dirty="0">
                    <a:solidFill>
                      <a:srgbClr val="009541"/>
                    </a:solidFill>
                    <a:cs typeface="Kalam" panose="02000000000000000000" pitchFamily="2" charset="0"/>
                  </a:rPr>
                  <a:t>16</a:t>
                </a:r>
              </a:p>
            </p:txBody>
          </p:sp>
          <p:cxnSp>
            <p:nvCxnSpPr>
              <p:cNvPr id="111" name="Straight Connector 110">
                <a:extLst>
                  <a:ext uri="{FF2B5EF4-FFF2-40B4-BE49-F238E27FC236}">
                    <a16:creationId xmlns:a16="http://schemas.microsoft.com/office/drawing/2014/main" id="{44295059-1A6F-4096-90B0-8B5B0357A51D}"/>
                  </a:ext>
                </a:extLst>
              </p:cNvPr>
              <p:cNvCxnSpPr>
                <a:cxnSpLocks/>
              </p:cNvCxnSpPr>
              <p:nvPr/>
            </p:nvCxnSpPr>
            <p:spPr>
              <a:xfrm>
                <a:off x="81997" y="2882766"/>
                <a:ext cx="184568"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grpSp>
        <p:grpSp>
          <p:nvGrpSpPr>
            <p:cNvPr id="112" name="Group 111">
              <a:extLst>
                <a:ext uri="{FF2B5EF4-FFF2-40B4-BE49-F238E27FC236}">
                  <a16:creationId xmlns:a16="http://schemas.microsoft.com/office/drawing/2014/main" id="{44F39F16-E73D-4692-81D1-31BB8A9BBC5E}"/>
                </a:ext>
              </a:extLst>
            </p:cNvPr>
            <p:cNvGrpSpPr/>
            <p:nvPr/>
          </p:nvGrpSpPr>
          <p:grpSpPr>
            <a:xfrm>
              <a:off x="7701474" y="4915868"/>
              <a:ext cx="357615" cy="523220"/>
              <a:chOff x="-4526" y="2617981"/>
              <a:chExt cx="357615" cy="523220"/>
            </a:xfrm>
          </p:grpSpPr>
          <p:sp>
            <p:nvSpPr>
              <p:cNvPr id="113" name="TextBox 112">
                <a:extLst>
                  <a:ext uri="{FF2B5EF4-FFF2-40B4-BE49-F238E27FC236}">
                    <a16:creationId xmlns:a16="http://schemas.microsoft.com/office/drawing/2014/main" id="{04A5965C-434E-45AB-9590-C3CF387FF652}"/>
                  </a:ext>
                </a:extLst>
              </p:cNvPr>
              <p:cNvSpPr txBox="1"/>
              <p:nvPr/>
            </p:nvSpPr>
            <p:spPr>
              <a:xfrm>
                <a:off x="-4526" y="2617981"/>
                <a:ext cx="357615" cy="523220"/>
              </a:xfrm>
              <a:prstGeom prst="rect">
                <a:avLst/>
              </a:prstGeom>
              <a:noFill/>
            </p:spPr>
            <p:txBody>
              <a:bodyPr wrap="square" rtlCol="0">
                <a:spAutoFit/>
              </a:bodyPr>
              <a:lstStyle/>
              <a:p>
                <a:pPr algn="ctr"/>
                <a:r>
                  <a:rPr lang="en-GB" sz="1400" b="1" dirty="0">
                    <a:solidFill>
                      <a:srgbClr val="009541"/>
                    </a:solidFill>
                    <a:cs typeface="Kalam" panose="02000000000000000000" pitchFamily="2" charset="0"/>
                  </a:rPr>
                  <a:t>1</a:t>
                </a:r>
                <a:br>
                  <a:rPr lang="en-GB" sz="1400" b="1" dirty="0">
                    <a:solidFill>
                      <a:srgbClr val="009541"/>
                    </a:solidFill>
                    <a:cs typeface="Kalam" panose="02000000000000000000" pitchFamily="2" charset="0"/>
                  </a:rPr>
                </a:br>
                <a:r>
                  <a:rPr lang="en-GB" sz="1400" b="1" dirty="0">
                    <a:solidFill>
                      <a:srgbClr val="009541"/>
                    </a:solidFill>
                    <a:cs typeface="Kalam" panose="02000000000000000000" pitchFamily="2" charset="0"/>
                  </a:rPr>
                  <a:t>16</a:t>
                </a:r>
              </a:p>
            </p:txBody>
          </p:sp>
          <p:cxnSp>
            <p:nvCxnSpPr>
              <p:cNvPr id="114" name="Straight Connector 113">
                <a:extLst>
                  <a:ext uri="{FF2B5EF4-FFF2-40B4-BE49-F238E27FC236}">
                    <a16:creationId xmlns:a16="http://schemas.microsoft.com/office/drawing/2014/main" id="{73CE0EDA-BC44-4F5F-A08E-B9FEA13E9990}"/>
                  </a:ext>
                </a:extLst>
              </p:cNvPr>
              <p:cNvCxnSpPr>
                <a:cxnSpLocks/>
              </p:cNvCxnSpPr>
              <p:nvPr/>
            </p:nvCxnSpPr>
            <p:spPr>
              <a:xfrm>
                <a:off x="81997" y="2882766"/>
                <a:ext cx="184568"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grpSp>
        <p:grpSp>
          <p:nvGrpSpPr>
            <p:cNvPr id="115" name="Group 114">
              <a:extLst>
                <a:ext uri="{FF2B5EF4-FFF2-40B4-BE49-F238E27FC236}">
                  <a16:creationId xmlns:a16="http://schemas.microsoft.com/office/drawing/2014/main" id="{00428A30-B2FB-4FBE-8FFF-692B3AC0A7ED}"/>
                </a:ext>
              </a:extLst>
            </p:cNvPr>
            <p:cNvGrpSpPr/>
            <p:nvPr/>
          </p:nvGrpSpPr>
          <p:grpSpPr>
            <a:xfrm>
              <a:off x="7701474" y="5360507"/>
              <a:ext cx="357615" cy="523220"/>
              <a:chOff x="-4526" y="2617981"/>
              <a:chExt cx="357615" cy="523220"/>
            </a:xfrm>
          </p:grpSpPr>
          <p:sp>
            <p:nvSpPr>
              <p:cNvPr id="116" name="TextBox 115">
                <a:extLst>
                  <a:ext uri="{FF2B5EF4-FFF2-40B4-BE49-F238E27FC236}">
                    <a16:creationId xmlns:a16="http://schemas.microsoft.com/office/drawing/2014/main" id="{6930E99A-8519-45E9-8AF6-24AB89A0B611}"/>
                  </a:ext>
                </a:extLst>
              </p:cNvPr>
              <p:cNvSpPr txBox="1"/>
              <p:nvPr/>
            </p:nvSpPr>
            <p:spPr>
              <a:xfrm>
                <a:off x="-4526" y="2617981"/>
                <a:ext cx="357615" cy="523220"/>
              </a:xfrm>
              <a:prstGeom prst="rect">
                <a:avLst/>
              </a:prstGeom>
              <a:noFill/>
            </p:spPr>
            <p:txBody>
              <a:bodyPr wrap="square" rtlCol="0">
                <a:spAutoFit/>
              </a:bodyPr>
              <a:lstStyle/>
              <a:p>
                <a:pPr algn="ctr"/>
                <a:r>
                  <a:rPr lang="en-GB" sz="1400" b="1" dirty="0">
                    <a:solidFill>
                      <a:srgbClr val="009541"/>
                    </a:solidFill>
                    <a:cs typeface="Kalam" panose="02000000000000000000" pitchFamily="2" charset="0"/>
                  </a:rPr>
                  <a:t>4</a:t>
                </a:r>
                <a:br>
                  <a:rPr lang="en-GB" sz="1400" b="1" dirty="0">
                    <a:solidFill>
                      <a:srgbClr val="009541"/>
                    </a:solidFill>
                    <a:cs typeface="Kalam" panose="02000000000000000000" pitchFamily="2" charset="0"/>
                  </a:rPr>
                </a:br>
                <a:r>
                  <a:rPr lang="en-GB" sz="1400" b="1" dirty="0">
                    <a:solidFill>
                      <a:srgbClr val="009541"/>
                    </a:solidFill>
                    <a:cs typeface="Kalam" panose="02000000000000000000" pitchFamily="2" charset="0"/>
                  </a:rPr>
                  <a:t>16</a:t>
                </a:r>
              </a:p>
            </p:txBody>
          </p:sp>
          <p:cxnSp>
            <p:nvCxnSpPr>
              <p:cNvPr id="117" name="Straight Connector 116">
                <a:extLst>
                  <a:ext uri="{FF2B5EF4-FFF2-40B4-BE49-F238E27FC236}">
                    <a16:creationId xmlns:a16="http://schemas.microsoft.com/office/drawing/2014/main" id="{ECE04D2C-7B65-4C7C-9F4C-FC3D7587A97D}"/>
                  </a:ext>
                </a:extLst>
              </p:cNvPr>
              <p:cNvCxnSpPr>
                <a:cxnSpLocks/>
              </p:cNvCxnSpPr>
              <p:nvPr/>
            </p:nvCxnSpPr>
            <p:spPr>
              <a:xfrm>
                <a:off x="81997" y="2882766"/>
                <a:ext cx="184568"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grpSp>
      </p:grpSp>
      <p:grpSp>
        <p:nvGrpSpPr>
          <p:cNvPr id="59" name="Group 58">
            <a:extLst>
              <a:ext uri="{FF2B5EF4-FFF2-40B4-BE49-F238E27FC236}">
                <a16:creationId xmlns:a16="http://schemas.microsoft.com/office/drawing/2014/main" id="{14F6EAE5-195E-4773-9014-60F05A8C9AC9}"/>
              </a:ext>
            </a:extLst>
          </p:cNvPr>
          <p:cNvGrpSpPr/>
          <p:nvPr/>
        </p:nvGrpSpPr>
        <p:grpSpPr>
          <a:xfrm>
            <a:off x="5923054" y="4782146"/>
            <a:ext cx="1800042" cy="1240047"/>
            <a:chOff x="6263538" y="4737070"/>
            <a:chExt cx="1800042" cy="1240047"/>
          </a:xfrm>
        </p:grpSpPr>
        <p:pic>
          <p:nvPicPr>
            <p:cNvPr id="55" name="Picture 54">
              <a:extLst>
                <a:ext uri="{FF2B5EF4-FFF2-40B4-BE49-F238E27FC236}">
                  <a16:creationId xmlns:a16="http://schemas.microsoft.com/office/drawing/2014/main" id="{FE07E111-BA1A-4D44-BD16-D6ABD33793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96178" y="4764943"/>
              <a:ext cx="867402" cy="866200"/>
            </a:xfrm>
            <a:prstGeom prst="rect">
              <a:avLst/>
            </a:prstGeom>
          </p:spPr>
        </p:pic>
        <p:pic>
          <p:nvPicPr>
            <p:cNvPr id="58" name="Picture 57">
              <a:extLst>
                <a:ext uri="{FF2B5EF4-FFF2-40B4-BE49-F238E27FC236}">
                  <a16:creationId xmlns:a16="http://schemas.microsoft.com/office/drawing/2014/main" id="{E40E6E4E-A9A7-4976-8BC4-8603594D85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3538" y="4737070"/>
              <a:ext cx="867402" cy="866200"/>
            </a:xfrm>
            <a:prstGeom prst="rect">
              <a:avLst/>
            </a:prstGeom>
          </p:spPr>
        </p:pic>
        <p:pic>
          <p:nvPicPr>
            <p:cNvPr id="57" name="Picture 56">
              <a:extLst>
                <a:ext uri="{FF2B5EF4-FFF2-40B4-BE49-F238E27FC236}">
                  <a16:creationId xmlns:a16="http://schemas.microsoft.com/office/drawing/2014/main" id="{72DA4D8E-D18C-4954-8367-EFF47F4A18B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27729" y="4980413"/>
              <a:ext cx="997034" cy="996704"/>
            </a:xfrm>
            <a:prstGeom prst="rect">
              <a:avLst/>
            </a:prstGeom>
          </p:spPr>
        </p:pic>
      </p:grpSp>
    </p:spTree>
    <p:extLst>
      <p:ext uri="{BB962C8B-B14F-4D97-AF65-F5344CB8AC3E}">
        <p14:creationId xmlns:p14="http://schemas.microsoft.com/office/powerpoint/2010/main" val="3056349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61"/>
                                        </p:tgtEl>
                                      </p:cBhvr>
                                    </p:animEffect>
                                    <p:set>
                                      <p:cBhvr>
                                        <p:cTn id="7" dur="1" fill="hold">
                                          <p:stCondLst>
                                            <p:cond delay="499"/>
                                          </p:stCondLst>
                                        </p:cTn>
                                        <p:tgtEl>
                                          <p:spTgt spid="61"/>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fade">
                                      <p:cBhvr>
                                        <p:cTn id="11" dur="500"/>
                                        <p:tgtEl>
                                          <p:spTgt spid="3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500"/>
                                        <p:tgtEl>
                                          <p:spTgt spid="52"/>
                                        </p:tgtEl>
                                      </p:cBhvr>
                                    </p:animEffect>
                                  </p:childTnLst>
                                </p:cTn>
                              </p:par>
                              <p:par>
                                <p:cTn id="15" presetID="10" presetClass="entr" presetSubtype="0"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par>
                                <p:cTn id="23" presetID="10" presetClass="entr" presetSubtype="0" fill="hold" nodeType="withEffect">
                                  <p:stCondLst>
                                    <p:cond delay="0"/>
                                  </p:stCondLst>
                                  <p:childTnLst>
                                    <p:set>
                                      <p:cBhvr>
                                        <p:cTn id="24" dur="1" fill="hold">
                                          <p:stCondLst>
                                            <p:cond delay="0"/>
                                          </p:stCondLst>
                                        </p:cTn>
                                        <p:tgtEl>
                                          <p:spTgt spid="63"/>
                                        </p:tgtEl>
                                        <p:attrNameLst>
                                          <p:attrName>style.visibility</p:attrName>
                                        </p:attrNameLst>
                                      </p:cBhvr>
                                      <p:to>
                                        <p:strVal val="visible"/>
                                      </p:to>
                                    </p:set>
                                    <p:animEffect transition="in" filter="fade">
                                      <p:cBhvr>
                                        <p:cTn id="25" dur="500"/>
                                        <p:tgtEl>
                                          <p:spTgt spid="63"/>
                                        </p:tgtEl>
                                      </p:cBhvr>
                                    </p:animEffect>
                                  </p:childTnLst>
                                </p:cTn>
                              </p:par>
                              <p:par>
                                <p:cTn id="26" presetID="10" presetClass="entr" presetSubtype="0" fill="hold" nodeType="withEffect">
                                  <p:stCondLst>
                                    <p:cond delay="0"/>
                                  </p:stCondLst>
                                  <p:childTnLst>
                                    <p:set>
                                      <p:cBhvr>
                                        <p:cTn id="27" dur="1" fill="hold">
                                          <p:stCondLst>
                                            <p:cond delay="0"/>
                                          </p:stCondLst>
                                        </p:cTn>
                                        <p:tgtEl>
                                          <p:spTgt spid="66"/>
                                        </p:tgtEl>
                                        <p:attrNameLst>
                                          <p:attrName>style.visibility</p:attrName>
                                        </p:attrNameLst>
                                      </p:cBhvr>
                                      <p:to>
                                        <p:strVal val="visible"/>
                                      </p:to>
                                    </p:set>
                                    <p:animEffect transition="in" filter="fade">
                                      <p:cBhvr>
                                        <p:cTn id="28" dur="500"/>
                                        <p:tgtEl>
                                          <p:spTgt spid="6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54"/>
                                        </p:tgtEl>
                                        <p:attrNameLst>
                                          <p:attrName>style.visibility</p:attrName>
                                        </p:attrNameLst>
                                      </p:cBhvr>
                                      <p:to>
                                        <p:strVal val="visible"/>
                                      </p:to>
                                    </p:set>
                                    <p:animEffect transition="in" filter="fade">
                                      <p:cBhvr>
                                        <p:cTn id="33" dur="500"/>
                                        <p:tgtEl>
                                          <p:spTgt spid="54"/>
                                        </p:tgtEl>
                                      </p:cBhvr>
                                    </p:animEffect>
                                  </p:childTnLst>
                                </p:cTn>
                              </p:par>
                              <p:par>
                                <p:cTn id="34" presetID="10" presetClass="entr" presetSubtype="0" fill="hold" nodeType="withEffect">
                                  <p:stCondLst>
                                    <p:cond delay="0"/>
                                  </p:stCondLst>
                                  <p:childTnLst>
                                    <p:set>
                                      <p:cBhvr>
                                        <p:cTn id="35" dur="1" fill="hold">
                                          <p:stCondLst>
                                            <p:cond delay="0"/>
                                          </p:stCondLst>
                                        </p:cTn>
                                        <p:tgtEl>
                                          <p:spTgt spid="69"/>
                                        </p:tgtEl>
                                        <p:attrNameLst>
                                          <p:attrName>style.visibility</p:attrName>
                                        </p:attrNameLst>
                                      </p:cBhvr>
                                      <p:to>
                                        <p:strVal val="visible"/>
                                      </p:to>
                                    </p:set>
                                    <p:animEffect transition="in" filter="fade">
                                      <p:cBhvr>
                                        <p:cTn id="36" dur="500"/>
                                        <p:tgtEl>
                                          <p:spTgt spid="69"/>
                                        </p:tgtEl>
                                      </p:cBhvr>
                                    </p:animEffect>
                                  </p:childTnLst>
                                </p:cTn>
                              </p:par>
                              <p:par>
                                <p:cTn id="37" presetID="10" presetClass="entr" presetSubtype="0" fill="hold" nodeType="withEffect">
                                  <p:stCondLst>
                                    <p:cond delay="0"/>
                                  </p:stCondLst>
                                  <p:childTnLst>
                                    <p:set>
                                      <p:cBhvr>
                                        <p:cTn id="38" dur="1" fill="hold">
                                          <p:stCondLst>
                                            <p:cond delay="0"/>
                                          </p:stCondLst>
                                        </p:cTn>
                                        <p:tgtEl>
                                          <p:spTgt spid="72"/>
                                        </p:tgtEl>
                                        <p:attrNameLst>
                                          <p:attrName>style.visibility</p:attrName>
                                        </p:attrNameLst>
                                      </p:cBhvr>
                                      <p:to>
                                        <p:strVal val="visible"/>
                                      </p:to>
                                    </p:set>
                                    <p:animEffect transition="in" filter="fade">
                                      <p:cBhvr>
                                        <p:cTn id="39" dur="500"/>
                                        <p:tgtEl>
                                          <p:spTgt spid="72"/>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fade">
                                      <p:cBhvr>
                                        <p:cTn id="44" dur="500"/>
                                        <p:tgtEl>
                                          <p:spTgt spid="39"/>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500"/>
                                        <p:tgtEl>
                                          <p:spTgt spid="4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fade">
                                      <p:cBhvr>
                                        <p:cTn id="52" dur="500"/>
                                        <p:tgtEl>
                                          <p:spTgt spid="46"/>
                                        </p:tgtEl>
                                      </p:cBhvr>
                                    </p:animEffect>
                                  </p:childTnLst>
                                </p:cTn>
                              </p:par>
                              <p:par>
                                <p:cTn id="53" presetID="10" presetClass="entr" presetSubtype="0" fill="hold" nodeType="withEffect">
                                  <p:stCondLst>
                                    <p:cond delay="0"/>
                                  </p:stCondLst>
                                  <p:childTnLst>
                                    <p:set>
                                      <p:cBhvr>
                                        <p:cTn id="54" dur="1" fill="hold">
                                          <p:stCondLst>
                                            <p:cond delay="0"/>
                                          </p:stCondLst>
                                        </p:cTn>
                                        <p:tgtEl>
                                          <p:spTgt spid="77"/>
                                        </p:tgtEl>
                                        <p:attrNameLst>
                                          <p:attrName>style.visibility</p:attrName>
                                        </p:attrNameLst>
                                      </p:cBhvr>
                                      <p:to>
                                        <p:strVal val="visible"/>
                                      </p:to>
                                    </p:set>
                                    <p:animEffect transition="in" filter="fade">
                                      <p:cBhvr>
                                        <p:cTn id="55" dur="500"/>
                                        <p:tgtEl>
                                          <p:spTgt spid="77"/>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49"/>
                                        </p:tgtEl>
                                        <p:attrNameLst>
                                          <p:attrName>style.visibility</p:attrName>
                                        </p:attrNameLst>
                                      </p:cBhvr>
                                      <p:to>
                                        <p:strVal val="visible"/>
                                      </p:to>
                                    </p:set>
                                    <p:animEffect transition="in" filter="fade">
                                      <p:cBhvr>
                                        <p:cTn id="60" dur="500"/>
                                        <p:tgtEl>
                                          <p:spTgt spid="49"/>
                                        </p:tgtEl>
                                      </p:cBhvr>
                                    </p:animEffect>
                                  </p:childTnLst>
                                </p:cTn>
                              </p:par>
                            </p:childTnLst>
                          </p:cTn>
                        </p:par>
                        <p:par>
                          <p:cTn id="61" fill="hold">
                            <p:stCondLst>
                              <p:cond delay="500"/>
                            </p:stCondLst>
                            <p:childTnLst>
                              <p:par>
                                <p:cTn id="62" presetID="10" presetClass="exit" presetSubtype="0" fill="hold" nodeType="afterEffect">
                                  <p:stCondLst>
                                    <p:cond delay="0"/>
                                  </p:stCondLst>
                                  <p:childTnLst>
                                    <p:animEffect transition="out" filter="fade">
                                      <p:cBhvr>
                                        <p:cTn id="63" dur="500"/>
                                        <p:tgtEl>
                                          <p:spTgt spid="59"/>
                                        </p:tgtEl>
                                      </p:cBhvr>
                                    </p:animEffect>
                                    <p:set>
                                      <p:cBhvr>
                                        <p:cTn id="64" dur="1" fill="hold">
                                          <p:stCondLst>
                                            <p:cond delay="499"/>
                                          </p:stCondLst>
                                        </p:cTn>
                                        <p:tgtEl>
                                          <p:spTgt spid="59"/>
                                        </p:tgtEl>
                                        <p:attrNameLst>
                                          <p:attrName>style.visibility</p:attrName>
                                        </p:attrNameLst>
                                      </p:cBhvr>
                                      <p:to>
                                        <p:strVal val="hidden"/>
                                      </p:to>
                                    </p:set>
                                  </p:childTnLst>
                                </p:cTn>
                              </p:par>
                            </p:childTnLst>
                          </p:cTn>
                        </p:par>
                        <p:par>
                          <p:cTn id="65" fill="hold">
                            <p:stCondLst>
                              <p:cond delay="1000"/>
                            </p:stCondLst>
                            <p:childTnLst>
                              <p:par>
                                <p:cTn id="66" presetID="10" presetClass="entr" presetSubtype="0" fill="hold" nodeType="after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fade">
                                      <p:cBhvr>
                                        <p:cTn id="68" dur="500"/>
                                        <p:tgtEl>
                                          <p:spTgt spid="34"/>
                                        </p:tgtEl>
                                      </p:cBhvr>
                                    </p:animEffect>
                                  </p:childTnLst>
                                </p:cTn>
                              </p:par>
                              <p:par>
                                <p:cTn id="69" presetID="10" presetClass="entr" presetSubtype="0" fill="hold" nodeType="withEffect">
                                  <p:stCondLst>
                                    <p:cond delay="0"/>
                                  </p:stCondLst>
                                  <p:childTnLst>
                                    <p:set>
                                      <p:cBhvr>
                                        <p:cTn id="70" dur="1" fill="hold">
                                          <p:stCondLst>
                                            <p:cond delay="0"/>
                                          </p:stCondLst>
                                        </p:cTn>
                                        <p:tgtEl>
                                          <p:spTgt spid="118"/>
                                        </p:tgtEl>
                                        <p:attrNameLst>
                                          <p:attrName>style.visibility</p:attrName>
                                        </p:attrNameLst>
                                      </p:cBhvr>
                                      <p:to>
                                        <p:strVal val="visible"/>
                                      </p:to>
                                    </p:set>
                                    <p:animEffect transition="in" filter="fade">
                                      <p:cBhvr>
                                        <p:cTn id="7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46" grpId="0" animBg="1"/>
      <p:bldP spid="42" grpId="0"/>
      <p:bldP spid="49" grpId="0"/>
      <p:bldP spid="52" grpId="0"/>
      <p:bldP spid="53" grpId="0"/>
      <p:bldP spid="5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0898"/>
            <a:ext cx="2722089" cy="3850440"/>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49968"/>
          <a:stretch/>
        </p:blipFill>
        <p:spPr>
          <a:xfrm rot="1560000">
            <a:off x="2542102" y="2790740"/>
            <a:ext cx="834760" cy="2360082"/>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b="38273"/>
          <a:stretch/>
        </p:blipFill>
        <p:spPr>
          <a:xfrm rot="1676094">
            <a:off x="963857" y="2269894"/>
            <a:ext cx="1715369" cy="1497752"/>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50" y="1928694"/>
            <a:ext cx="4038155" cy="4164130"/>
          </a:xfrm>
          <a:prstGeom prst="rect">
            <a:avLst/>
          </a:prstGeom>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0898"/>
            <a:ext cx="2722089" cy="3850440"/>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0898"/>
            <a:ext cx="2722089" cy="3850440"/>
          </a:xfrm>
          <a:prstGeom prst="rect">
            <a:avLst/>
          </a:prstGeom>
          <a:effectLst>
            <a:outerShdw blurRad="63500" sx="102000" sy="102000" algn="ctr" rotWithShape="0">
              <a:prstClr val="black">
                <a:alpha val="20000"/>
              </a:prstClr>
            </a:outerShdw>
          </a:effectLst>
        </p:spPr>
      </p:pic>
      <p:sp>
        <p:nvSpPr>
          <p:cNvPr id="14" name="Rectangle 13">
            <a:extLst>
              <a:ext uri="{FF2B5EF4-FFF2-40B4-BE49-F238E27FC236}">
                <a16:creationId xmlns:a16="http://schemas.microsoft.com/office/drawing/2014/main" id="{9755DB22-4E0A-4152-AD43-6298548193D7}"/>
              </a:ext>
            </a:extLst>
          </p:cNvPr>
          <p:cNvSpPr/>
          <p:nvPr/>
        </p:nvSpPr>
        <p:spPr>
          <a:xfrm>
            <a:off x="447429" y="670981"/>
            <a:ext cx="2482685"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Add Fractions within 1</a:t>
            </a:r>
          </a:p>
        </p:txBody>
      </p:sp>
    </p:spTree>
    <p:extLst>
      <p:ext uri="{BB962C8B-B14F-4D97-AF65-F5344CB8AC3E}">
        <p14:creationId xmlns:p14="http://schemas.microsoft.com/office/powerpoint/2010/main" val="177127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Add and subtract fractions with the same denominator and denominators that are multiples of the same number. </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8AE474D1-1FE7-4165-8D85-E589D45D903F}"/>
              </a:ext>
            </a:extLst>
          </p:cNvPr>
          <p:cNvSpPr/>
          <p:nvPr/>
        </p:nvSpPr>
        <p:spPr>
          <a:xfrm>
            <a:off x="3824287" y="2886075"/>
            <a:ext cx="1495425" cy="10858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612</TotalTime>
  <Words>748</Words>
  <Application>Microsoft Office PowerPoint</Application>
  <PresentationFormat>On-screen Show (4:3)</PresentationFormat>
  <Paragraphs>173</Paragraphs>
  <Slides>12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Twinkl</vt:lpstr>
      <vt:lpstr>Kalam</vt:lpstr>
      <vt:lpstr>Cambria Math</vt:lpstr>
      <vt:lpstr>Tuffy-TTF</vt:lpstr>
      <vt:lpstr>Calibri</vt:lpstr>
      <vt:lpstr>Arial</vt:lpstr>
      <vt:lpstr>Tuffy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Tarjinder Momi</dc:creator>
  <cp:lastModifiedBy>Clare Evans</cp:lastModifiedBy>
  <cp:revision>411</cp:revision>
  <dcterms:created xsi:type="dcterms:W3CDTF">2020-01-14T12:58:03Z</dcterms:created>
  <dcterms:modified xsi:type="dcterms:W3CDTF">2021-02-25T11:18:16Z</dcterms:modified>
</cp:coreProperties>
</file>