
<file path=[Content_Types].xml><?xml version="1.0" encoding="utf-8"?>
<Types xmlns="http://schemas.openxmlformats.org/package/2006/content-types">
  <Default Extension="xml" ContentType="application/xml"/>
  <Default Extension="wav" ContentType="audio/x-wav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64" r:id="rId3"/>
    <p:sldId id="274" r:id="rId4"/>
    <p:sldId id="275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DF98"/>
    <a:srgbClr val="009642"/>
    <a:srgbClr val="FFECA7"/>
    <a:srgbClr val="E5C800"/>
    <a:srgbClr val="FFE864"/>
    <a:srgbClr val="AFDEF8"/>
    <a:srgbClr val="F0864A"/>
    <a:srgbClr val="CEDF97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544" y="2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ableStyles" Target="tableStyle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Relationship Id="rId3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4" Type="http://schemas.openxmlformats.org/officeDocument/2006/relationships/audio" Target="../media/media2.wav"/><Relationship Id="rId5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1" Type="http://schemas.microsoft.com/office/2007/relationships/media" Target="../media/media1.wav"/><Relationship Id="rId2" Type="http://schemas.openxmlformats.org/officeDocument/2006/relationships/audio" Target="../media/media1.wav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4.wav"/><Relationship Id="rId4" Type="http://schemas.openxmlformats.org/officeDocument/2006/relationships/audio" Target="../media/media4.wav"/><Relationship Id="rId5" Type="http://schemas.microsoft.com/office/2007/relationships/media" Target="../media/media5.wav"/><Relationship Id="rId6" Type="http://schemas.openxmlformats.org/officeDocument/2006/relationships/audio" Target="../media/media5.wav"/><Relationship Id="rId7" Type="http://schemas.openxmlformats.org/officeDocument/2006/relationships/slideLayout" Target="../slideLayouts/slideLayout3.xml"/><Relationship Id="rId8" Type="http://schemas.openxmlformats.org/officeDocument/2006/relationships/image" Target="../media/image9.png"/><Relationship Id="rId9" Type="http://schemas.openxmlformats.org/officeDocument/2006/relationships/image" Target="../media/image10.png"/><Relationship Id="rId10" Type="http://schemas.openxmlformats.org/officeDocument/2006/relationships/image" Target="../media/image11.png"/><Relationship Id="rId11" Type="http://schemas.openxmlformats.org/officeDocument/2006/relationships/image" Target="../media/image8.png"/><Relationship Id="rId1" Type="http://schemas.microsoft.com/office/2007/relationships/media" Target="../media/media3.wav"/><Relationship Id="rId2" Type="http://schemas.openxmlformats.org/officeDocument/2006/relationships/audio" Target="../media/media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78"/>
          <a:stretch/>
        </p:blipFill>
        <p:spPr>
          <a:xfrm>
            <a:off x="437298" y="1140984"/>
            <a:ext cx="8248364" cy="5268049"/>
          </a:xfrm>
          <a:prstGeom prst="roundRect">
            <a:avLst>
              <a:gd name="adj" fmla="val 3099"/>
            </a:avLst>
          </a:prstGeom>
        </p:spPr>
      </p:pic>
      <p:sp>
        <p:nvSpPr>
          <p:cNvPr id="6" name="Rectangle: Rounded Corners 5"/>
          <p:cNvSpPr/>
          <p:nvPr/>
        </p:nvSpPr>
        <p:spPr>
          <a:xfrm>
            <a:off x="755650" y="5383850"/>
            <a:ext cx="7632699" cy="70897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96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continent of Africa has lots of different types of music. People play lots of different instruments that make a range of sounds.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504533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African Music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African Drums</a:t>
            </a:r>
          </a:p>
        </p:txBody>
      </p:sp>
      <p:sp>
        <p:nvSpPr>
          <p:cNvPr id="7" name="Rectangle 6"/>
          <p:cNvSpPr/>
          <p:nvPr/>
        </p:nvSpPr>
        <p:spPr>
          <a:xfrm>
            <a:off x="839683" y="139471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Drumming is an important part of African music. Click to hear the sounds made by these drums.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2548040" y="4450981"/>
            <a:ext cx="1311804" cy="70897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96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err="1">
                <a:solidFill>
                  <a:schemeClr val="tx1"/>
                </a:solidFill>
              </a:rPr>
              <a:t>Dumbek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12" name="Rectangle: Rounded Corners 11"/>
          <p:cNvSpPr/>
          <p:nvPr/>
        </p:nvSpPr>
        <p:spPr>
          <a:xfrm>
            <a:off x="5291894" y="4450981"/>
            <a:ext cx="1311804" cy="70897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96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Djembe</a:t>
            </a:r>
          </a:p>
        </p:txBody>
      </p:sp>
      <p:sp>
        <p:nvSpPr>
          <p:cNvPr id="10" name="Oval 9"/>
          <p:cNvSpPr/>
          <p:nvPr/>
        </p:nvSpPr>
        <p:spPr>
          <a:xfrm>
            <a:off x="2131446" y="2125913"/>
            <a:ext cx="2162086" cy="216208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96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4866754" y="2125913"/>
            <a:ext cx="2162086" cy="216208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96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419" y="2316338"/>
            <a:ext cx="1033223" cy="18154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384" y="2272544"/>
            <a:ext cx="1019117" cy="1906864"/>
          </a:xfrm>
          <a:prstGeom prst="rect">
            <a:avLst/>
          </a:prstGeom>
        </p:spPr>
      </p:pic>
      <p:grpSp>
        <p:nvGrpSpPr>
          <p:cNvPr id="22" name="Dumbek Button"/>
          <p:cNvGrpSpPr/>
          <p:nvPr/>
        </p:nvGrpSpPr>
        <p:grpSpPr>
          <a:xfrm>
            <a:off x="2871727" y="5322938"/>
            <a:ext cx="753959" cy="753959"/>
            <a:chOff x="1495931" y="5331327"/>
            <a:chExt cx="753959" cy="753959"/>
          </a:xfrm>
        </p:grpSpPr>
        <p:sp>
          <p:nvSpPr>
            <p:cNvPr id="14" name="Oval 13"/>
            <p:cNvSpPr/>
            <p:nvPr/>
          </p:nvSpPr>
          <p:spPr>
            <a:xfrm>
              <a:off x="1495931" y="5331327"/>
              <a:ext cx="753959" cy="753959"/>
            </a:xfrm>
            <a:prstGeom prst="ellipse">
              <a:avLst/>
            </a:prstGeom>
            <a:solidFill>
              <a:srgbClr val="CEDF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Isosceles Triangle 16"/>
            <p:cNvSpPr/>
            <p:nvPr/>
          </p:nvSpPr>
          <p:spPr>
            <a:xfrm rot="5400000">
              <a:off x="1657636" y="5463787"/>
              <a:ext cx="567285" cy="489039"/>
            </a:xfrm>
            <a:prstGeom prst="triangle">
              <a:avLst/>
            </a:prstGeom>
            <a:solidFill>
              <a:srgbClr val="F086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0" name="dumbek-1_fJ_J_M4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016086" y="6920788"/>
            <a:ext cx="609600" cy="609600"/>
          </a:xfrm>
          <a:prstGeom prst="rect">
            <a:avLst/>
          </a:prstGeom>
        </p:spPr>
      </p:pic>
      <p:grpSp>
        <p:nvGrpSpPr>
          <p:cNvPr id="23" name="Djembe Button"/>
          <p:cNvGrpSpPr/>
          <p:nvPr/>
        </p:nvGrpSpPr>
        <p:grpSpPr>
          <a:xfrm>
            <a:off x="5588926" y="5322938"/>
            <a:ext cx="753959" cy="753959"/>
            <a:chOff x="1495931" y="5331327"/>
            <a:chExt cx="753959" cy="753959"/>
          </a:xfrm>
        </p:grpSpPr>
        <p:sp>
          <p:nvSpPr>
            <p:cNvPr id="24" name="Oval 23"/>
            <p:cNvSpPr/>
            <p:nvPr/>
          </p:nvSpPr>
          <p:spPr>
            <a:xfrm>
              <a:off x="1495931" y="5331327"/>
              <a:ext cx="753959" cy="753959"/>
            </a:xfrm>
            <a:prstGeom prst="ellipse">
              <a:avLst/>
            </a:prstGeom>
            <a:solidFill>
              <a:srgbClr val="CEDF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Isosceles Triangle 24"/>
            <p:cNvSpPr/>
            <p:nvPr/>
          </p:nvSpPr>
          <p:spPr>
            <a:xfrm rot="5400000">
              <a:off x="1657636" y="5463787"/>
              <a:ext cx="567285" cy="489039"/>
            </a:xfrm>
            <a:prstGeom prst="triangle">
              <a:avLst/>
            </a:prstGeom>
            <a:solidFill>
              <a:srgbClr val="F086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9" name="djemb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33285" y="69207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36074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133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40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Tuned African Instruments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473201"/>
            <a:ext cx="763270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Here are some of the instruments that create the melodies in </a:t>
            </a:r>
            <a:br>
              <a:rPr lang="en-GB" dirty="0"/>
            </a:br>
            <a:r>
              <a:rPr lang="en-GB" dirty="0"/>
              <a:t>African music.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1172244" y="4459370"/>
            <a:ext cx="1311804" cy="70897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96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Oud</a:t>
            </a:r>
          </a:p>
        </p:txBody>
      </p:sp>
      <p:sp>
        <p:nvSpPr>
          <p:cNvPr id="12" name="Rectangle: Rounded Corners 11"/>
          <p:cNvSpPr/>
          <p:nvPr/>
        </p:nvSpPr>
        <p:spPr>
          <a:xfrm>
            <a:off x="3916098" y="4459370"/>
            <a:ext cx="1311804" cy="70897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96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Mbira</a:t>
            </a:r>
          </a:p>
        </p:txBody>
      </p:sp>
      <p:sp>
        <p:nvSpPr>
          <p:cNvPr id="13" name="Rectangle: Rounded Corners 12"/>
          <p:cNvSpPr/>
          <p:nvPr/>
        </p:nvSpPr>
        <p:spPr>
          <a:xfrm>
            <a:off x="6651406" y="4459370"/>
            <a:ext cx="1311804" cy="70897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96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Marimba</a:t>
            </a:r>
          </a:p>
        </p:txBody>
      </p:sp>
      <p:sp>
        <p:nvSpPr>
          <p:cNvPr id="10" name="Oval 9"/>
          <p:cNvSpPr/>
          <p:nvPr/>
        </p:nvSpPr>
        <p:spPr>
          <a:xfrm>
            <a:off x="755650" y="2134302"/>
            <a:ext cx="2162086" cy="216208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96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3490958" y="2134302"/>
            <a:ext cx="2162086" cy="216208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96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Oval 15"/>
          <p:cNvSpPr/>
          <p:nvPr/>
        </p:nvSpPr>
        <p:spPr>
          <a:xfrm>
            <a:off x="6226265" y="2104958"/>
            <a:ext cx="2162086" cy="216208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96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22" name="oud Button"/>
          <p:cNvGrpSpPr/>
          <p:nvPr/>
        </p:nvGrpSpPr>
        <p:grpSpPr>
          <a:xfrm>
            <a:off x="1495931" y="5331327"/>
            <a:ext cx="753959" cy="753959"/>
            <a:chOff x="1495931" y="5331327"/>
            <a:chExt cx="753959" cy="753959"/>
          </a:xfrm>
        </p:grpSpPr>
        <p:sp>
          <p:nvSpPr>
            <p:cNvPr id="14" name="Oval 13"/>
            <p:cNvSpPr/>
            <p:nvPr/>
          </p:nvSpPr>
          <p:spPr>
            <a:xfrm>
              <a:off x="1495931" y="5331327"/>
              <a:ext cx="753959" cy="753959"/>
            </a:xfrm>
            <a:prstGeom prst="ellipse">
              <a:avLst/>
            </a:prstGeom>
            <a:solidFill>
              <a:srgbClr val="CEDF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Isosceles Triangle 16"/>
            <p:cNvSpPr/>
            <p:nvPr/>
          </p:nvSpPr>
          <p:spPr>
            <a:xfrm rot="5400000">
              <a:off x="1657636" y="5463787"/>
              <a:ext cx="567285" cy="489039"/>
            </a:xfrm>
            <a:prstGeom prst="triangle">
              <a:avLst/>
            </a:prstGeom>
            <a:solidFill>
              <a:srgbClr val="F086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" name="mbria Button"/>
          <p:cNvGrpSpPr/>
          <p:nvPr/>
        </p:nvGrpSpPr>
        <p:grpSpPr>
          <a:xfrm>
            <a:off x="4213130" y="5331327"/>
            <a:ext cx="753959" cy="753959"/>
            <a:chOff x="1495931" y="5331327"/>
            <a:chExt cx="753959" cy="753959"/>
          </a:xfrm>
        </p:grpSpPr>
        <p:sp>
          <p:nvSpPr>
            <p:cNvPr id="24" name="Oval 23"/>
            <p:cNvSpPr/>
            <p:nvPr/>
          </p:nvSpPr>
          <p:spPr>
            <a:xfrm>
              <a:off x="1495931" y="5331327"/>
              <a:ext cx="753959" cy="753959"/>
            </a:xfrm>
            <a:prstGeom prst="ellipse">
              <a:avLst/>
            </a:prstGeom>
            <a:solidFill>
              <a:srgbClr val="CEDF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Isosceles Triangle 24"/>
            <p:cNvSpPr/>
            <p:nvPr/>
          </p:nvSpPr>
          <p:spPr>
            <a:xfrm rot="5400000">
              <a:off x="1657636" y="5463787"/>
              <a:ext cx="567285" cy="489039"/>
            </a:xfrm>
            <a:prstGeom prst="triangle">
              <a:avLst/>
            </a:prstGeom>
            <a:solidFill>
              <a:srgbClr val="F086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6" name="marimba Button"/>
          <p:cNvGrpSpPr/>
          <p:nvPr/>
        </p:nvGrpSpPr>
        <p:grpSpPr>
          <a:xfrm>
            <a:off x="6930328" y="5331327"/>
            <a:ext cx="753959" cy="753959"/>
            <a:chOff x="1495931" y="5331327"/>
            <a:chExt cx="753959" cy="753959"/>
          </a:xfrm>
        </p:grpSpPr>
        <p:sp>
          <p:nvSpPr>
            <p:cNvPr id="27" name="Oval 26"/>
            <p:cNvSpPr/>
            <p:nvPr/>
          </p:nvSpPr>
          <p:spPr>
            <a:xfrm>
              <a:off x="1495931" y="5331327"/>
              <a:ext cx="753959" cy="753959"/>
            </a:xfrm>
            <a:prstGeom prst="ellipse">
              <a:avLst/>
            </a:prstGeom>
            <a:solidFill>
              <a:srgbClr val="CEDF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5400000">
              <a:off x="1657636" y="5463787"/>
              <a:ext cx="567285" cy="489039"/>
            </a:xfrm>
            <a:prstGeom prst="triangle">
              <a:avLst/>
            </a:prstGeom>
            <a:solidFill>
              <a:srgbClr val="F086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932" y="2467507"/>
            <a:ext cx="1489352" cy="15328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3267" y="2368384"/>
            <a:ext cx="1580729" cy="172506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713" y="2581129"/>
            <a:ext cx="1689226" cy="1289029"/>
          </a:xfrm>
          <a:prstGeom prst="rect">
            <a:avLst/>
          </a:prstGeom>
        </p:spPr>
      </p:pic>
      <p:pic>
        <p:nvPicPr>
          <p:cNvPr id="32" name="ou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531893" y="6971499"/>
            <a:ext cx="609600" cy="609600"/>
          </a:xfrm>
          <a:prstGeom prst="rect">
            <a:avLst/>
          </a:prstGeom>
        </p:spPr>
      </p:pic>
      <p:pic>
        <p:nvPicPr>
          <p:cNvPr id="33" name="Mbir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6971499"/>
            <a:ext cx="609600" cy="609600"/>
          </a:xfrm>
          <a:prstGeom prst="rect">
            <a:avLst/>
          </a:prstGeom>
        </p:spPr>
      </p:pic>
      <p:pic>
        <p:nvPicPr>
          <p:cNvPr id="34" name="marimba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002507" y="69838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2776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seq concurrent="1" nextAc="seek">
              <p:cTn id="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" fill="hold">
                      <p:stCondLst>
                        <p:cond delay="0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000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50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000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184</TotalTime>
  <Words>67</Words>
  <Application>Microsoft Macintosh PowerPoint</Application>
  <PresentationFormat>On-screen Show (4:3)</PresentationFormat>
  <Paragraphs>11</Paragraphs>
  <Slides>4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Twinkl</vt:lpstr>
      <vt:lpstr>Office Theme</vt:lpstr>
      <vt:lpstr>PowerPoint Presentation</vt:lpstr>
      <vt:lpstr>African Music</vt:lpstr>
      <vt:lpstr>African Drums</vt:lpstr>
      <vt:lpstr>Tuned African Instruments</vt:lpstr>
    </vt:vector>
  </TitlesOfParts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Clare Evans</cp:lastModifiedBy>
  <cp:revision>17</cp:revision>
  <dcterms:created xsi:type="dcterms:W3CDTF">2019-01-28T11:29:42Z</dcterms:created>
  <dcterms:modified xsi:type="dcterms:W3CDTF">2020-06-28T15:46:39Z</dcterms:modified>
</cp:coreProperties>
</file>