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79" r:id="rId2"/>
    <p:sldId id="289" r:id="rId3"/>
    <p:sldId id="290" r:id="rId4"/>
    <p:sldId id="282" r:id="rId5"/>
    <p:sldId id="292" r:id="rId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Twinkl" panose="020B0604020202020204" charset="0"/>
      <p:regular r:id="rId13"/>
      <p:bold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7E6"/>
    <a:srgbClr val="87BD31"/>
    <a:srgbClr val="AFDEF8"/>
    <a:srgbClr val="0079C3"/>
    <a:srgbClr val="FFE76D"/>
    <a:srgbClr val="072F54"/>
    <a:srgbClr val="003464"/>
    <a:srgbClr val="004382"/>
    <a:srgbClr val="00529C"/>
    <a:srgbClr val="007A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930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109" y="67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603"/>
          <a:stretch/>
        </p:blipFill>
        <p:spPr>
          <a:xfrm>
            <a:off x="539750" y="1232955"/>
            <a:ext cx="8064500" cy="5040845"/>
          </a:xfrm>
          <a:prstGeom prst="rect">
            <a:avLst/>
          </a:prstGeom>
        </p:spPr>
      </p:pic>
      <p:pic>
        <p:nvPicPr>
          <p:cNvPr id="12" name="Picture 4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" t="-2" r="-639" b="-415"/>
          <a:stretch/>
        </p:blipFill>
        <p:spPr bwMode="auto">
          <a:xfrm rot="5400000" flipH="1">
            <a:off x="2928059" y="1056514"/>
            <a:ext cx="3473450" cy="6599169"/>
          </a:xfrm>
          <a:prstGeom prst="rect">
            <a:avLst/>
          </a:prstGeom>
          <a:noFill/>
          <a:ln>
            <a:noFill/>
          </a:ln>
          <a:effectLst>
            <a:outerShdw blurRad="12700" dist="63500" dir="18360000" algn="ctr" rotWithShape="0">
              <a:srgbClr val="000000">
                <a:alpha val="17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" name="Rectangle 96"/>
          <p:cNvSpPr/>
          <p:nvPr/>
        </p:nvSpPr>
        <p:spPr>
          <a:xfrm>
            <a:off x="2904466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2457036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Making Shapes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904466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9896027"/>
              </p:ext>
            </p:extLst>
          </p:nvPr>
        </p:nvGraphicFramePr>
        <p:xfrm>
          <a:off x="2052000" y="3085463"/>
          <a:ext cx="5040000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00379945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135780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040756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142521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7097311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8695209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977930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31927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510538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6178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255215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20839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0180183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9387280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</a:tbl>
          </a:graphicData>
        </a:graphic>
      </p:graphicFrame>
      <p:sp>
        <p:nvSpPr>
          <p:cNvPr id="7" name="Pentagon 6"/>
          <p:cNvSpPr/>
          <p:nvPr/>
        </p:nvSpPr>
        <p:spPr>
          <a:xfrm rot="5400000">
            <a:off x="3993089" y="-2220383"/>
            <a:ext cx="1157822" cy="8064500"/>
          </a:xfrm>
          <a:prstGeom prst="homePlate">
            <a:avLst>
              <a:gd name="adj" fmla="val 20007"/>
            </a:avLst>
          </a:prstGeom>
          <a:solidFill>
            <a:srgbClr val="00A7E6"/>
          </a:solidFill>
          <a:ln>
            <a:noFill/>
          </a:ln>
          <a:effectLst>
            <a:outerShdw blurRad="25400" dist="38100" dir="5400000" algn="ctr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91993" y="1284937"/>
            <a:ext cx="75614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Jed is exploring making rectilinear shapes using 6 squares. He is trying to work systematically, only moving 1 square at a time. Identify 3 more shapes that he could make by moving the same square. 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047316"/>
              </p:ext>
            </p:extLst>
          </p:nvPr>
        </p:nvGraphicFramePr>
        <p:xfrm>
          <a:off x="2052000" y="3085463"/>
          <a:ext cx="5040000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00379945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135780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040756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142521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7097311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8695209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977930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31927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510538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6178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255215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20839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0180183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9387280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</a:tbl>
          </a:graphicData>
        </a:graphic>
      </p:graphicFrame>
      <p:grpSp>
        <p:nvGrpSpPr>
          <p:cNvPr id="14" name="Group 13"/>
          <p:cNvGrpSpPr/>
          <p:nvPr/>
        </p:nvGrpSpPr>
        <p:grpSpPr>
          <a:xfrm>
            <a:off x="4189160" y="4557256"/>
            <a:ext cx="3164057" cy="1086145"/>
            <a:chOff x="4189160" y="4557256"/>
            <a:chExt cx="3164057" cy="1086145"/>
          </a:xfrm>
        </p:grpSpPr>
        <p:pic>
          <p:nvPicPr>
            <p:cNvPr id="17" name="Picture 4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68" t="15094" r="55661" b="41269"/>
            <a:stretch/>
          </p:blipFill>
          <p:spPr bwMode="auto">
            <a:xfrm rot="5400000" flipH="1">
              <a:off x="5107952" y="3666498"/>
              <a:ext cx="1086145" cy="2867662"/>
            </a:xfrm>
            <a:prstGeom prst="rect">
              <a:avLst/>
            </a:prstGeom>
            <a:noFill/>
            <a:ln>
              <a:noFill/>
            </a:ln>
            <a:effectLst>
              <a:outerShdw blurRad="12700" dist="63500" dir="18360000" algn="ctr" rotWithShape="0">
                <a:srgbClr val="000000">
                  <a:alpha val="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Rectangle 12"/>
            <p:cNvSpPr/>
            <p:nvPr/>
          </p:nvSpPr>
          <p:spPr>
            <a:xfrm>
              <a:off x="4189160" y="4642532"/>
              <a:ext cx="3164057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Compare your rectilinear shapes with your partner’s. What did you notice?</a:t>
              </a:r>
            </a:p>
          </p:txBody>
        </p:sp>
      </p:grpSp>
      <p:sp>
        <p:nvSpPr>
          <p:cNvPr id="16" name="Arc 15"/>
          <p:cNvSpPr/>
          <p:nvPr/>
        </p:nvSpPr>
        <p:spPr>
          <a:xfrm rot="4636509" flipH="1">
            <a:off x="2401384" y="3021499"/>
            <a:ext cx="1479198" cy="2605422"/>
          </a:xfrm>
          <a:prstGeom prst="arc">
            <a:avLst/>
          </a:prstGeom>
          <a:ln w="57150" cap="rnd">
            <a:solidFill>
              <a:srgbClr val="87BD3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603"/>
          <a:stretch/>
        </p:blipFill>
        <p:spPr>
          <a:xfrm>
            <a:off x="539750" y="1232955"/>
            <a:ext cx="8064500" cy="5040845"/>
          </a:xfrm>
          <a:prstGeom prst="rect">
            <a:avLst/>
          </a:prstGeom>
        </p:spPr>
      </p:pic>
      <p:pic>
        <p:nvPicPr>
          <p:cNvPr id="12" name="Picture 4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" t="-2" r="-639" b="-415"/>
          <a:stretch/>
        </p:blipFill>
        <p:spPr bwMode="auto">
          <a:xfrm rot="5400000" flipH="1">
            <a:off x="2928059" y="1056514"/>
            <a:ext cx="3473450" cy="6599169"/>
          </a:xfrm>
          <a:prstGeom prst="rect">
            <a:avLst/>
          </a:prstGeom>
          <a:noFill/>
          <a:ln>
            <a:noFill/>
          </a:ln>
          <a:effectLst>
            <a:outerShdw blurRad="12700" dist="63500" dir="18360000" algn="ctr" rotWithShape="0">
              <a:srgbClr val="000000">
                <a:alpha val="17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" name="Rectangle 96"/>
          <p:cNvSpPr/>
          <p:nvPr/>
        </p:nvSpPr>
        <p:spPr>
          <a:xfrm>
            <a:off x="2904466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2457036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Making Shapes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904466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1123724"/>
              </p:ext>
            </p:extLst>
          </p:nvPr>
        </p:nvGraphicFramePr>
        <p:xfrm>
          <a:off x="2052000" y="3085463"/>
          <a:ext cx="5040000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00379945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135780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040756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142521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7097311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8695209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977930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31927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510538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6178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255215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20839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0180183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9387280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</a:tbl>
          </a:graphicData>
        </a:graphic>
      </p:graphicFrame>
      <p:sp>
        <p:nvSpPr>
          <p:cNvPr id="7" name="Pentagon 6"/>
          <p:cNvSpPr/>
          <p:nvPr/>
        </p:nvSpPr>
        <p:spPr>
          <a:xfrm rot="5400000">
            <a:off x="4143448" y="-2370741"/>
            <a:ext cx="857103" cy="8064500"/>
          </a:xfrm>
          <a:prstGeom prst="homePlate">
            <a:avLst>
              <a:gd name="adj" fmla="val 20007"/>
            </a:avLst>
          </a:prstGeom>
          <a:solidFill>
            <a:srgbClr val="87BD31"/>
          </a:solidFill>
          <a:ln>
            <a:noFill/>
          </a:ln>
          <a:effectLst>
            <a:outerShdw blurRad="25400" dist="38100" dir="5400000" algn="ctr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91993" y="1379939"/>
            <a:ext cx="75614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Here are some possible answers, but you may have found others.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630805"/>
              </p:ext>
            </p:extLst>
          </p:nvPr>
        </p:nvGraphicFramePr>
        <p:xfrm>
          <a:off x="2052000" y="3085463"/>
          <a:ext cx="5040000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00379945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135780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040756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142521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7097311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8695209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977930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31927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510538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6178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255215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20839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0180183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9387280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3193436"/>
              </p:ext>
            </p:extLst>
          </p:nvPr>
        </p:nvGraphicFramePr>
        <p:xfrm>
          <a:off x="2052000" y="3085463"/>
          <a:ext cx="5040000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00379945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135780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040756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142521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7097311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8695209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977930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31927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510538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6178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255215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20839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0180183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9387280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3989694"/>
              </p:ext>
            </p:extLst>
          </p:nvPr>
        </p:nvGraphicFramePr>
        <p:xfrm>
          <a:off x="2052000" y="3085463"/>
          <a:ext cx="5040000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00379945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135780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040756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142521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7097311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8695209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977930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31927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510538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6178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255215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20839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0180183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9387280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0539556"/>
              </p:ext>
            </p:extLst>
          </p:nvPr>
        </p:nvGraphicFramePr>
        <p:xfrm>
          <a:off x="2052000" y="3085463"/>
          <a:ext cx="5040000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00379945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135780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040756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142521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7097311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8695209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977930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31927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510538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6178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255215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20839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0180183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9387280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56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603"/>
          <a:stretch/>
        </p:blipFill>
        <p:spPr>
          <a:xfrm>
            <a:off x="539750" y="1232955"/>
            <a:ext cx="8064500" cy="5040845"/>
          </a:xfrm>
          <a:prstGeom prst="rect">
            <a:avLst/>
          </a:prstGeom>
        </p:spPr>
      </p:pic>
      <p:pic>
        <p:nvPicPr>
          <p:cNvPr id="12" name="Picture 4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" t="-2" r="-639" b="-415"/>
          <a:stretch/>
        </p:blipFill>
        <p:spPr bwMode="auto">
          <a:xfrm rot="5400000" flipH="1">
            <a:off x="2651524" y="791855"/>
            <a:ext cx="4026518" cy="6599169"/>
          </a:xfrm>
          <a:prstGeom prst="rect">
            <a:avLst/>
          </a:prstGeom>
          <a:noFill/>
          <a:ln>
            <a:noFill/>
          </a:ln>
          <a:effectLst>
            <a:outerShdw blurRad="12700" dist="63500" dir="18360000" algn="ctr" rotWithShape="0">
              <a:srgbClr val="000000">
                <a:alpha val="17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539750" y="1220855"/>
            <a:ext cx="8064500" cy="631696"/>
            <a:chOff x="539750" y="1232956"/>
            <a:chExt cx="8064500" cy="631696"/>
          </a:xfrm>
        </p:grpSpPr>
        <p:sp>
          <p:nvSpPr>
            <p:cNvPr id="7" name="Pentagon 6"/>
            <p:cNvSpPr/>
            <p:nvPr/>
          </p:nvSpPr>
          <p:spPr>
            <a:xfrm rot="5400000">
              <a:off x="4256152" y="-2483446"/>
              <a:ext cx="631696" cy="8064500"/>
            </a:xfrm>
            <a:prstGeom prst="homePlate">
              <a:avLst>
                <a:gd name="adj" fmla="val 20007"/>
              </a:avLst>
            </a:prstGeom>
            <a:solidFill>
              <a:srgbClr val="00A7E6"/>
            </a:solidFill>
            <a:ln>
              <a:noFill/>
            </a:ln>
            <a:effectLst>
              <a:outerShdw blurRad="25400" dist="38100" dir="5400000" algn="ctr" rotWithShape="0">
                <a:srgbClr val="000000">
                  <a:alpha val="2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91993" y="1308687"/>
              <a:ext cx="756143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Draw 3 rectilinear shapes with an area of 8 squares. </a:t>
              </a:r>
            </a:p>
          </p:txBody>
        </p:sp>
      </p:grp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5577718"/>
              </p:ext>
            </p:extLst>
          </p:nvPr>
        </p:nvGraphicFramePr>
        <p:xfrm>
          <a:off x="1897621" y="2262639"/>
          <a:ext cx="50400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00379945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135780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040756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142521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7097311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8695209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977930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31927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510538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6178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255215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20839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0180183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9387280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635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98105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18055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4346678"/>
              </p:ext>
            </p:extLst>
          </p:nvPr>
        </p:nvGraphicFramePr>
        <p:xfrm>
          <a:off x="1897621" y="2262639"/>
          <a:ext cx="50400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00379945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135780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040756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142521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7097311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8695209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977930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31927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510538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6178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255215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20839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0180183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9387280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635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98105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18055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</a:tbl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539750" y="1221084"/>
            <a:ext cx="8064500" cy="762095"/>
            <a:chOff x="539750" y="1221084"/>
            <a:chExt cx="8064500" cy="762095"/>
          </a:xfrm>
        </p:grpSpPr>
        <p:sp>
          <p:nvSpPr>
            <p:cNvPr id="21" name="Pentagon 20"/>
            <p:cNvSpPr/>
            <p:nvPr/>
          </p:nvSpPr>
          <p:spPr>
            <a:xfrm rot="5400000">
              <a:off x="4190952" y="-2430118"/>
              <a:ext cx="762095" cy="8064500"/>
            </a:xfrm>
            <a:prstGeom prst="homePlate">
              <a:avLst>
                <a:gd name="adj" fmla="val 20007"/>
              </a:avLst>
            </a:prstGeom>
            <a:solidFill>
              <a:srgbClr val="87BD31"/>
            </a:solidFill>
            <a:ln>
              <a:noFill/>
            </a:ln>
            <a:effectLst>
              <a:outerShdw blurRad="25400" dist="38100" dir="5400000" algn="ctr" rotWithShape="0">
                <a:srgbClr val="000000">
                  <a:alpha val="2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1219505" y="1237439"/>
              <a:ext cx="671321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Here are some possible answers, but you may have found different rectilinear shapes.</a:t>
              </a:r>
            </a:p>
          </p:txBody>
        </p:sp>
      </p:grpSp>
      <p:sp>
        <p:nvSpPr>
          <p:cNvPr id="6" name="Rectangle 5"/>
          <p:cNvSpPr/>
          <p:nvPr/>
        </p:nvSpPr>
        <p:spPr>
          <a:xfrm>
            <a:off x="539749" y="532798"/>
            <a:ext cx="8064501" cy="6835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7" name="Rectangle 96"/>
          <p:cNvSpPr/>
          <p:nvPr/>
        </p:nvSpPr>
        <p:spPr>
          <a:xfrm>
            <a:off x="2904466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447429" y="670981"/>
            <a:ext cx="2457036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Making Shapes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904466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714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47429" y="670659"/>
            <a:ext cx="2457036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Making Shapes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904466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904466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603"/>
          <a:stretch/>
        </p:blipFill>
        <p:spPr>
          <a:xfrm>
            <a:off x="539750" y="1232955"/>
            <a:ext cx="8064500" cy="50408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25409" y="214355"/>
            <a:ext cx="4464286" cy="7146601"/>
          </a:xfrm>
          <a:prstGeom prst="rect">
            <a:avLst/>
          </a:prstGeom>
          <a:effectLst>
            <a:outerShdw blurRad="25400" dist="63500" dir="19800000" algn="ctr" rotWithShape="0">
              <a:srgbClr val="000000">
                <a:alpha val="17000"/>
              </a:srgbClr>
            </a:outerShdw>
          </a:effectLst>
        </p:spPr>
      </p:pic>
      <p:grpSp>
        <p:nvGrpSpPr>
          <p:cNvPr id="4" name="Group 3"/>
          <p:cNvGrpSpPr/>
          <p:nvPr/>
        </p:nvGrpSpPr>
        <p:grpSpPr>
          <a:xfrm>
            <a:off x="1657390" y="1814186"/>
            <a:ext cx="5753168" cy="3947474"/>
            <a:chOff x="1590674" y="1966586"/>
            <a:chExt cx="5057776" cy="3796039"/>
          </a:xfrm>
        </p:grpSpPr>
        <p:sp>
          <p:nvSpPr>
            <p:cNvPr id="3" name="Rectangle 2"/>
            <p:cNvSpPr/>
            <p:nvPr/>
          </p:nvSpPr>
          <p:spPr>
            <a:xfrm>
              <a:off x="1590674" y="1966586"/>
              <a:ext cx="5057776" cy="3796039"/>
            </a:xfrm>
            <a:prstGeom prst="rect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590674" y="1966586"/>
              <a:ext cx="5057776" cy="3796039"/>
            </a:xfrm>
            <a:prstGeom prst="rect">
              <a:avLst/>
            </a:prstGeom>
            <a:blipFill dpi="0" rotWithShape="1">
              <a:blip r:embed="rId5">
                <a:alphaModFix amt="28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6291466"/>
              </p:ext>
            </p:extLst>
          </p:nvPr>
        </p:nvGraphicFramePr>
        <p:xfrm>
          <a:off x="1650558" y="1801660"/>
          <a:ext cx="57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00379945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135780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040756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142521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7097311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8695209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977930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31927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510538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6178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255215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20839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0180183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938728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57256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488588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635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98105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18055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7395274"/>
                  </a:ext>
                </a:extLst>
              </a:tr>
            </a:tbl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3858016" y="2887977"/>
            <a:ext cx="3546848" cy="1783082"/>
            <a:chOff x="3859863" y="1999829"/>
            <a:chExt cx="3546848" cy="1783082"/>
          </a:xfrm>
        </p:grpSpPr>
        <p:sp>
          <p:nvSpPr>
            <p:cNvPr id="7" name="Pentagon 6"/>
            <p:cNvSpPr/>
            <p:nvPr/>
          </p:nvSpPr>
          <p:spPr>
            <a:xfrm rot="10800000">
              <a:off x="3859863" y="1999829"/>
              <a:ext cx="3546848" cy="1783082"/>
            </a:xfrm>
            <a:prstGeom prst="homePlate">
              <a:avLst>
                <a:gd name="adj" fmla="val 12500"/>
              </a:avLst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4271375" y="2149942"/>
              <a:ext cx="2981195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Alex has made a rectilinear shape using 10 squares. Decide if his work is correct or incorrect and give him some feedback.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3209924" y="2535550"/>
            <a:ext cx="4191525" cy="2498215"/>
            <a:chOff x="3209924" y="2535550"/>
            <a:chExt cx="4191525" cy="2498215"/>
          </a:xfrm>
        </p:grpSpPr>
        <p:sp>
          <p:nvSpPr>
            <p:cNvPr id="20" name="Pentagon 19"/>
            <p:cNvSpPr/>
            <p:nvPr/>
          </p:nvSpPr>
          <p:spPr>
            <a:xfrm rot="10800000">
              <a:off x="3209924" y="2535550"/>
              <a:ext cx="4191525" cy="2498215"/>
            </a:xfrm>
            <a:prstGeom prst="homePlate">
              <a:avLst>
                <a:gd name="adj" fmla="val 6781"/>
              </a:avLst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3436117" y="2661278"/>
              <a:ext cx="298373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Correct or Incorrect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436117" y="3159638"/>
            <a:ext cx="39721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Feedback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You have created a rectilinear shape, but it has an area of 9 squares, not 10. You have not used enough squares so you need to add 1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more square to make this correct. </a:t>
            </a:r>
          </a:p>
        </p:txBody>
      </p:sp>
      <p:sp>
        <p:nvSpPr>
          <p:cNvPr id="17" name="Oval 16"/>
          <p:cNvSpPr/>
          <p:nvPr/>
        </p:nvSpPr>
        <p:spPr>
          <a:xfrm>
            <a:off x="4558239" y="2648888"/>
            <a:ext cx="1175812" cy="396981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842"/>
          <a:stretch/>
        </p:blipFill>
        <p:spPr>
          <a:xfrm rot="16200000">
            <a:off x="5535717" y="3424661"/>
            <a:ext cx="4464286" cy="725987"/>
          </a:xfrm>
          <a:prstGeom prst="rect">
            <a:avLst/>
          </a:prstGeom>
          <a:effectLst>
            <a:outerShdw blurRad="25400" dist="63500" dir="19800000" algn="ctr" rotWithShape="0">
              <a:srgbClr val="000000">
                <a:alpha val="17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47429" y="670659"/>
            <a:ext cx="2457036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Making Shapes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904466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904466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603"/>
          <a:stretch/>
        </p:blipFill>
        <p:spPr>
          <a:xfrm>
            <a:off x="539750" y="1232955"/>
            <a:ext cx="8064500" cy="50408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25409" y="214355"/>
            <a:ext cx="4464286" cy="7146601"/>
          </a:xfrm>
          <a:prstGeom prst="rect">
            <a:avLst/>
          </a:prstGeom>
          <a:effectLst>
            <a:outerShdw blurRad="25400" dist="63500" dir="19800000" algn="ctr" rotWithShape="0">
              <a:srgbClr val="000000">
                <a:alpha val="17000"/>
              </a:srgbClr>
            </a:outerShdw>
          </a:effectLst>
        </p:spPr>
      </p:pic>
      <p:grpSp>
        <p:nvGrpSpPr>
          <p:cNvPr id="4" name="Group 3"/>
          <p:cNvGrpSpPr/>
          <p:nvPr/>
        </p:nvGrpSpPr>
        <p:grpSpPr>
          <a:xfrm>
            <a:off x="1657390" y="1814186"/>
            <a:ext cx="5753168" cy="3947474"/>
            <a:chOff x="1590674" y="1966586"/>
            <a:chExt cx="5057776" cy="3796039"/>
          </a:xfrm>
        </p:grpSpPr>
        <p:sp>
          <p:nvSpPr>
            <p:cNvPr id="3" name="Rectangle 2"/>
            <p:cNvSpPr/>
            <p:nvPr/>
          </p:nvSpPr>
          <p:spPr>
            <a:xfrm>
              <a:off x="1590674" y="1966586"/>
              <a:ext cx="5057776" cy="3796039"/>
            </a:xfrm>
            <a:prstGeom prst="rect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590674" y="1966586"/>
              <a:ext cx="5057776" cy="3796039"/>
            </a:xfrm>
            <a:prstGeom prst="rect">
              <a:avLst/>
            </a:prstGeom>
            <a:blipFill dpi="0" rotWithShape="1">
              <a:blip r:embed="rId5">
                <a:alphaModFix amt="28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9523898"/>
              </p:ext>
            </p:extLst>
          </p:nvPr>
        </p:nvGraphicFramePr>
        <p:xfrm>
          <a:off x="1650558" y="1801660"/>
          <a:ext cx="57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00379945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135780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040756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142521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7097311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8695209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977930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31927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510538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6178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255215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20839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0180183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938728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57256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488588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635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98105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18055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7395274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2026683"/>
              </p:ext>
            </p:extLst>
          </p:nvPr>
        </p:nvGraphicFramePr>
        <p:xfrm>
          <a:off x="1650558" y="1801660"/>
          <a:ext cx="180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00379945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135780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040756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142521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70973110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635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598105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18055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7395274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6844203"/>
              </p:ext>
            </p:extLst>
          </p:nvPr>
        </p:nvGraphicFramePr>
        <p:xfrm>
          <a:off x="1650558" y="1801660"/>
          <a:ext cx="180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00379945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135780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040756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142521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70973110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635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598105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18055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7395274"/>
                  </a:ext>
                </a:extLst>
              </a:tr>
            </a:tbl>
          </a:graphicData>
        </a:graphic>
      </p:graphicFrame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7613213"/>
              </p:ext>
            </p:extLst>
          </p:nvPr>
        </p:nvGraphicFramePr>
        <p:xfrm>
          <a:off x="1650558" y="1801660"/>
          <a:ext cx="180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00379945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135780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040756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142521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70973110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635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598105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18055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7395274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6531549"/>
              </p:ext>
            </p:extLst>
          </p:nvPr>
        </p:nvGraphicFramePr>
        <p:xfrm>
          <a:off x="1650558" y="1801660"/>
          <a:ext cx="180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00379945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135780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040756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142521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70973110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635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598105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18055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7395274"/>
                  </a:ext>
                </a:extLst>
              </a:tr>
            </a:tbl>
          </a:graphicData>
        </a:graphic>
      </p:graphicFrame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9293531"/>
              </p:ext>
            </p:extLst>
          </p:nvPr>
        </p:nvGraphicFramePr>
        <p:xfrm>
          <a:off x="4170558" y="1801660"/>
          <a:ext cx="324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331927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510538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6178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255215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20839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0180183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938728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57256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488588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635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98105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18055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7395274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9116942"/>
              </p:ext>
            </p:extLst>
          </p:nvPr>
        </p:nvGraphicFramePr>
        <p:xfrm>
          <a:off x="4170558" y="1801660"/>
          <a:ext cx="324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331927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510538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6178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255215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20839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0180183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938728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57256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488588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635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98105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18055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7395274"/>
                  </a:ext>
                </a:extLst>
              </a:tr>
            </a:tbl>
          </a:graphicData>
        </a:graphic>
      </p:graphicFrame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497018"/>
              </p:ext>
            </p:extLst>
          </p:nvPr>
        </p:nvGraphicFramePr>
        <p:xfrm>
          <a:off x="4170558" y="1801660"/>
          <a:ext cx="324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331927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510538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6178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255215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20839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0180183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938728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57256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488588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635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98105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18055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7395274"/>
                  </a:ext>
                </a:extLst>
              </a:tr>
            </a:tbl>
          </a:graphicData>
        </a:graphic>
      </p:graphicFrame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394654"/>
              </p:ext>
            </p:extLst>
          </p:nvPr>
        </p:nvGraphicFramePr>
        <p:xfrm>
          <a:off x="4170558" y="1801660"/>
          <a:ext cx="324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3319270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510538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61781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255215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520839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0180183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938728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57256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488588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635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98105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18055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9302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5053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4524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932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71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043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08962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7395274"/>
                  </a:ext>
                </a:extLst>
              </a:tr>
            </a:tbl>
          </a:graphicData>
        </a:graphic>
      </p:graphicFrame>
      <p:grpSp>
        <p:nvGrpSpPr>
          <p:cNvPr id="23" name="Group 22"/>
          <p:cNvGrpSpPr/>
          <p:nvPr/>
        </p:nvGrpSpPr>
        <p:grpSpPr>
          <a:xfrm>
            <a:off x="5714999" y="3245625"/>
            <a:ext cx="1699149" cy="1069199"/>
            <a:chOff x="5707555" y="2006180"/>
            <a:chExt cx="1699149" cy="1069199"/>
          </a:xfrm>
        </p:grpSpPr>
        <p:sp>
          <p:nvSpPr>
            <p:cNvPr id="24" name="Pentagon 23"/>
            <p:cNvSpPr/>
            <p:nvPr/>
          </p:nvSpPr>
          <p:spPr>
            <a:xfrm rot="10800000">
              <a:off x="5707555" y="2006180"/>
              <a:ext cx="1699149" cy="1069199"/>
            </a:xfrm>
            <a:prstGeom prst="homePlate">
              <a:avLst>
                <a:gd name="adj" fmla="val 12500"/>
              </a:avLst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5870496" y="2078243"/>
              <a:ext cx="1454332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Here are the two possible answers. 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58016" y="2887977"/>
            <a:ext cx="3546848" cy="1426848"/>
            <a:chOff x="3859863" y="1999829"/>
            <a:chExt cx="3546848" cy="1426848"/>
          </a:xfrm>
        </p:grpSpPr>
        <p:sp>
          <p:nvSpPr>
            <p:cNvPr id="7" name="Pentagon 6"/>
            <p:cNvSpPr/>
            <p:nvPr/>
          </p:nvSpPr>
          <p:spPr>
            <a:xfrm rot="10800000">
              <a:off x="3859863" y="1999829"/>
              <a:ext cx="3546848" cy="1426848"/>
            </a:xfrm>
            <a:prstGeom prst="homePlate">
              <a:avLst>
                <a:gd name="adj" fmla="val 12500"/>
              </a:avLst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4223750" y="2083267"/>
              <a:ext cx="2981195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Look at this rectilinear shape. Using 4 more squares, can you turn this shape into a rectangle?</a:t>
              </a: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842"/>
          <a:stretch/>
        </p:blipFill>
        <p:spPr>
          <a:xfrm rot="16200000">
            <a:off x="5535717" y="3424661"/>
            <a:ext cx="4464286" cy="725987"/>
          </a:xfrm>
          <a:prstGeom prst="rect">
            <a:avLst/>
          </a:prstGeom>
          <a:effectLst>
            <a:outerShdw blurRad="25400" dist="63500" dir="19800000" algn="ctr" rotWithShape="0">
              <a:srgbClr val="000000">
                <a:alpha val="17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6556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" id="{D8821FCC-5609-4D2B-94A4-DB9C8C344581}" vid="{64831898-ACBB-4AB0-BC6A-2D4D1F7CE3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162</TotalTime>
  <Words>201</Words>
  <Application>Microsoft Office PowerPoint</Application>
  <PresentationFormat>On-screen Show (4:3)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 Tinkler</dc:creator>
  <cp:lastModifiedBy>Clare Evans</cp:lastModifiedBy>
  <cp:revision>18</cp:revision>
  <dcterms:created xsi:type="dcterms:W3CDTF">2019-12-17T08:48:13Z</dcterms:created>
  <dcterms:modified xsi:type="dcterms:W3CDTF">2021-01-26T12:36:06Z</dcterms:modified>
</cp:coreProperties>
</file>