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5" r:id="rId8"/>
    <p:sldId id="264" r:id="rId9"/>
    <p:sldId id="257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96" y="3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64F1D-F921-48F5-82E7-430D58C38A1C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3A278-BFA4-4905-9F48-114FDBC4F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1193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64F1D-F921-48F5-82E7-430D58C38A1C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3A278-BFA4-4905-9F48-114FDBC4F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3747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64F1D-F921-48F5-82E7-430D58C38A1C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3A278-BFA4-4905-9F48-114FDBC4F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56771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64F1D-F921-48F5-82E7-430D58C38A1C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3A278-BFA4-4905-9F48-114FDBC4F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72100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64F1D-F921-48F5-82E7-430D58C38A1C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3A278-BFA4-4905-9F48-114FDBC4F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30190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64F1D-F921-48F5-82E7-430D58C38A1C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3A278-BFA4-4905-9F48-114FDBC4F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51015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64F1D-F921-48F5-82E7-430D58C38A1C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3A278-BFA4-4905-9F48-114FDBC4F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59294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64F1D-F921-48F5-82E7-430D58C38A1C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3A278-BFA4-4905-9F48-114FDBC4F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3217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64F1D-F921-48F5-82E7-430D58C38A1C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3A278-BFA4-4905-9F48-114FDBC4F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77677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64F1D-F921-48F5-82E7-430D58C38A1C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3A278-BFA4-4905-9F48-114FDBC4F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014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464F1D-F921-48F5-82E7-430D58C38A1C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13A278-BFA4-4905-9F48-114FDBC4F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70788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64F1D-F921-48F5-82E7-430D58C38A1C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13A278-BFA4-4905-9F48-114FDBC4F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31537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500C37D4-758E-FF24-DF9D-44C26FD0B4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607" y="362282"/>
            <a:ext cx="10896785" cy="6133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91077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62FD21D-5921-FA55-A7A4-47A1A478AC3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1301" y="0"/>
            <a:ext cx="48493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8056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AC52F537-FB25-44B8-55EE-C6BE2B80326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41262370"/>
              </p:ext>
            </p:extLst>
          </p:nvPr>
        </p:nvGraphicFramePr>
        <p:xfrm>
          <a:off x="92075" y="92074"/>
          <a:ext cx="11747624" cy="66080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2" imgW="18288000" imgH="10287000" progId="AcroExch.Document.DC">
                  <p:embed/>
                </p:oleObj>
              </mc:Choice>
              <mc:Fallback>
                <p:oleObj name="Acrobat Document" r:id="rId2" imgW="18288000" imgH="10287000" progId="AcroExch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92075" y="92074"/>
                        <a:ext cx="11747624" cy="660803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405935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313" y="571500"/>
            <a:ext cx="1023937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92100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513" y="685800"/>
            <a:ext cx="10086975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96886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888" y="752475"/>
            <a:ext cx="10182225" cy="535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989191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B8332C0-D4E4-9A42-6137-C282FFF921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212" y="314325"/>
            <a:ext cx="11077575" cy="6229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0502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C0BCF86-C6B9-A972-13C1-B60DE191DF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5787" y="423862"/>
            <a:ext cx="11020425" cy="6010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909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DB8B5D4-8733-AC35-2FC1-EDB8FBFA5AF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1301" y="0"/>
            <a:ext cx="48493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381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70</TotalTime>
  <Words>0</Words>
  <Application>Microsoft Office PowerPoint</Application>
  <PresentationFormat>Widescreen</PresentationFormat>
  <Paragraphs>0</Paragraphs>
  <Slides>9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Acrobat Document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Danielle Brown</dc:creator>
  <cp:lastModifiedBy>Danielle Brown</cp:lastModifiedBy>
  <cp:revision>5</cp:revision>
  <dcterms:created xsi:type="dcterms:W3CDTF">2024-09-13T13:18:22Z</dcterms:created>
  <dcterms:modified xsi:type="dcterms:W3CDTF">2024-09-13T14:34:40Z</dcterms:modified>
</cp:coreProperties>
</file>