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2" r:id="rId5"/>
    <p:sldMasterId id="2147483683" r:id="rId6"/>
    <p:sldMasterId id="2147483664" r:id="rId7"/>
    <p:sldMasterId id="2147483702" r:id="rId8"/>
  </p:sldMasterIdLst>
  <p:notesMasterIdLst>
    <p:notesMasterId r:id="rId35"/>
  </p:notesMasterIdLst>
  <p:sldIdLst>
    <p:sldId id="256" r:id="rId9"/>
    <p:sldId id="290" r:id="rId10"/>
    <p:sldId id="291" r:id="rId11"/>
    <p:sldId id="292" r:id="rId12"/>
    <p:sldId id="258" r:id="rId13"/>
    <p:sldId id="293" r:id="rId14"/>
    <p:sldId id="295" r:id="rId15"/>
    <p:sldId id="296" r:id="rId16"/>
    <p:sldId id="259" r:id="rId17"/>
    <p:sldId id="297" r:id="rId18"/>
    <p:sldId id="298" r:id="rId19"/>
    <p:sldId id="299" r:id="rId20"/>
    <p:sldId id="300" r:id="rId21"/>
    <p:sldId id="301" r:id="rId22"/>
    <p:sldId id="302" r:id="rId23"/>
    <p:sldId id="294" r:id="rId24"/>
    <p:sldId id="303" r:id="rId25"/>
    <p:sldId id="304" r:id="rId26"/>
    <p:sldId id="276" r:id="rId27"/>
    <p:sldId id="265" r:id="rId28"/>
    <p:sldId id="266" r:id="rId29"/>
    <p:sldId id="260" r:id="rId30"/>
    <p:sldId id="261" r:id="rId31"/>
    <p:sldId id="262" r:id="rId32"/>
    <p:sldId id="264" r:id="rId33"/>
    <p:sldId id="263" r:id="rId3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78B5"/>
    <a:srgbClr val="AFD233"/>
    <a:srgbClr val="F8931C"/>
    <a:srgbClr val="58C1B8"/>
    <a:srgbClr val="EE684B"/>
    <a:srgbClr val="002B61"/>
    <a:srgbClr val="EE787E"/>
    <a:srgbClr val="FFE395"/>
    <a:srgbClr val="C7DFB3"/>
    <a:srgbClr val="DFE9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9CAE55A-A830-4942-8B02-4C35C2E7E6D4}" v="16" dt="2023-08-18T12:52:17.21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viewProps" Target="viewProps.xml"/><Relationship Id="rId40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presProps" Target="pres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4F2043-CC02-4D75-85C9-5C43A8216DB1}" type="datetimeFigureOut">
              <a:rPr lang="en-GB" smtClean="0"/>
              <a:t>23/04/2024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DDEE67-9CF6-4F8D-9A6C-E2A14C4109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3528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DDEE67-9CF6-4F8D-9A6C-E2A14C4109DC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32918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224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278372B-2D8D-CCA8-6A4A-3B77C290B89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47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5F06D0C-EB68-0A55-F856-6ACDF8C82D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01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9BB7488-A99D-AA36-AD40-E1A48999849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44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FB886A-FD0A-A8B5-4DB6-E8AC9B3613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46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721A055-ECF2-6426-404A-6ABCDCBBD03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72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7493FAB-263C-ABE9-A331-3581C974956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2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4CA9969-2B13-6641-0A64-3069777E0FA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44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5AD8B36-20CE-25F0-81F5-40A3FDD2FE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18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6343C04-D890-F09E-C578-DDE3914CF28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73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4CB1716-FE94-8015-037B-8383140F4D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699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C5DF854-7567-8B52-A822-DB129EFDEE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109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C711723-915E-700E-4521-DEF85260A14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747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222FACE-55BC-9E25-13C2-2944B88B5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459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42FED21-E7C4-C5A8-2FA9-17FF6500DC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809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3F2F050-6A0C-C2D8-FCC0-8DB8F51B04C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40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48021F0-F8B8-A965-A375-B88FEAC7A1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470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4F4AFA8-DC96-452A-D9EC-7AA5CFC7941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396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A4DFCFA-1004-0584-DDD6-844001DCF93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333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1DA4AD4-E97D-6C77-6170-2EEFF206AC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984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9684A5F-C708-B16A-9F9A-BA4C2ADC697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90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A01BDFE-493D-41DD-C3F3-23247620938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5686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16AF913-4136-CA0F-B634-1646455FDFC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184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5089DB6-A2A3-B881-67CA-B463A15D5B6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165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0F14BAD-F92D-628F-BDE1-4CC64E6EFF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679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D33916E-4734-4EF9-41E1-0170846ECA9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761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A2C2DD5-4E66-4680-138D-54C24518185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000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F7F7406-0F0C-D985-7586-B26DF3F8FB0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864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E4AD59A-9F77-26A9-D15B-4F51ABC5E4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594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1747B9A-9F49-38DE-6AED-2456C68875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972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D966F5F-DE5C-0BF5-05C5-0836847F169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21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1CD97D3-0071-4F5A-4E6A-9E2FE16BCA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484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1A32D67-A7A0-6AAC-4A39-6605AFD637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5185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93CEB4E-030C-73D5-0ECF-431546C998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23691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FBA752F-BF29-BF78-BED3-470CB74B236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637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ABD7F25-DF36-61E9-C91D-EDF6060D98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6523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7629C3E-6E1F-5683-99D5-1B188649DF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68543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78693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1640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20" Type="http://schemas.openxmlformats.org/officeDocument/2006/relationships/image" Target="../media/image21.jpeg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687930A-5E75-E31F-7FDB-619D57B0A91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730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C775518-83E7-54E7-5B2F-A53B721B2C05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63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F210B42-F88F-6EFD-0BC0-1832585F09DB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80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C6F190E-06A1-B355-6291-17744D4C975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4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3D36D82-3677-E186-0E25-FF2925C52FF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4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Relationship Id="rId9" Type="http://schemas.openxmlformats.org/officeDocument/2006/relationships/image" Target="../media/image5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Relationship Id="rId9" Type="http://schemas.openxmlformats.org/officeDocument/2006/relationships/image" Target="../media/image5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63.png"/><Relationship Id="rId7" Type="http://schemas.openxmlformats.org/officeDocument/2006/relationships/image" Target="../media/image67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Relationship Id="rId9" Type="http://schemas.openxmlformats.org/officeDocument/2006/relationships/image" Target="../media/image6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3" Type="http://schemas.openxmlformats.org/officeDocument/2006/relationships/image" Target="../media/image70.png"/><Relationship Id="rId7" Type="http://schemas.openxmlformats.org/officeDocument/2006/relationships/image" Target="../media/image7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7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3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3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7" Type="http://schemas.openxmlformats.org/officeDocument/2006/relationships/image" Target="../media/image54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3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8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89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png"/><Relationship Id="rId13" Type="http://schemas.openxmlformats.org/officeDocument/2006/relationships/image" Target="../media/image103.png"/><Relationship Id="rId3" Type="http://schemas.openxmlformats.org/officeDocument/2006/relationships/image" Target="../media/image93.png"/><Relationship Id="rId7" Type="http://schemas.openxmlformats.org/officeDocument/2006/relationships/image" Target="../media/image97.png"/><Relationship Id="rId12" Type="http://schemas.openxmlformats.org/officeDocument/2006/relationships/image" Target="../media/image102.png"/><Relationship Id="rId17" Type="http://schemas.openxmlformats.org/officeDocument/2006/relationships/image" Target="../media/image107.png"/><Relationship Id="rId2" Type="http://schemas.openxmlformats.org/officeDocument/2006/relationships/image" Target="../media/image92.png"/><Relationship Id="rId16" Type="http://schemas.openxmlformats.org/officeDocument/2006/relationships/image" Target="../media/image106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96.png"/><Relationship Id="rId11" Type="http://schemas.openxmlformats.org/officeDocument/2006/relationships/image" Target="../media/image101.png"/><Relationship Id="rId5" Type="http://schemas.openxmlformats.org/officeDocument/2006/relationships/image" Target="../media/image95.png"/><Relationship Id="rId15" Type="http://schemas.openxmlformats.org/officeDocument/2006/relationships/image" Target="../media/image105.png"/><Relationship Id="rId10" Type="http://schemas.openxmlformats.org/officeDocument/2006/relationships/image" Target="../media/image100.png"/><Relationship Id="rId4" Type="http://schemas.openxmlformats.org/officeDocument/2006/relationships/image" Target="../media/image94.png"/><Relationship Id="rId9" Type="http://schemas.openxmlformats.org/officeDocument/2006/relationships/image" Target="../media/image99.png"/><Relationship Id="rId14" Type="http://schemas.openxmlformats.org/officeDocument/2006/relationships/image" Target="../media/image10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10.png"/><Relationship Id="rId5" Type="http://schemas.openxmlformats.org/officeDocument/2006/relationships/image" Target="../media/image109.png"/><Relationship Id="rId4" Type="http://schemas.openxmlformats.org/officeDocument/2006/relationships/image" Target="../media/image108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6.png"/><Relationship Id="rId13" Type="http://schemas.openxmlformats.org/officeDocument/2006/relationships/image" Target="../media/image120.png"/><Relationship Id="rId18" Type="http://schemas.openxmlformats.org/officeDocument/2006/relationships/image" Target="../media/image124.png"/><Relationship Id="rId26" Type="http://schemas.openxmlformats.org/officeDocument/2006/relationships/image" Target="../media/image132.png"/><Relationship Id="rId3" Type="http://schemas.openxmlformats.org/officeDocument/2006/relationships/image" Target="../media/image111.png"/><Relationship Id="rId21" Type="http://schemas.openxmlformats.org/officeDocument/2006/relationships/image" Target="../media/image127.png"/><Relationship Id="rId34" Type="http://schemas.openxmlformats.org/officeDocument/2006/relationships/image" Target="../media/image140.png"/><Relationship Id="rId7" Type="http://schemas.openxmlformats.org/officeDocument/2006/relationships/image" Target="../media/image115.png"/><Relationship Id="rId12" Type="http://schemas.openxmlformats.org/officeDocument/2006/relationships/image" Target="../media/image119.png"/><Relationship Id="rId17" Type="http://schemas.microsoft.com/office/2007/relationships/hdphoto" Target="../media/hdphoto1.wdp"/><Relationship Id="rId25" Type="http://schemas.openxmlformats.org/officeDocument/2006/relationships/image" Target="../media/image131.png"/><Relationship Id="rId33" Type="http://schemas.openxmlformats.org/officeDocument/2006/relationships/image" Target="../media/image139.png"/><Relationship Id="rId2" Type="http://schemas.openxmlformats.org/officeDocument/2006/relationships/image" Target="../media/image47.png"/><Relationship Id="rId16" Type="http://schemas.openxmlformats.org/officeDocument/2006/relationships/image" Target="../media/image123.png"/><Relationship Id="rId20" Type="http://schemas.openxmlformats.org/officeDocument/2006/relationships/image" Target="../media/image126.png"/><Relationship Id="rId29" Type="http://schemas.openxmlformats.org/officeDocument/2006/relationships/image" Target="../media/image135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14.png"/><Relationship Id="rId11" Type="http://schemas.openxmlformats.org/officeDocument/2006/relationships/image" Target="../media/image118.png"/><Relationship Id="rId24" Type="http://schemas.openxmlformats.org/officeDocument/2006/relationships/image" Target="../media/image130.png"/><Relationship Id="rId32" Type="http://schemas.openxmlformats.org/officeDocument/2006/relationships/image" Target="../media/image138.png"/><Relationship Id="rId5" Type="http://schemas.openxmlformats.org/officeDocument/2006/relationships/image" Target="../media/image113.png"/><Relationship Id="rId15" Type="http://schemas.openxmlformats.org/officeDocument/2006/relationships/image" Target="../media/image122.png"/><Relationship Id="rId23" Type="http://schemas.openxmlformats.org/officeDocument/2006/relationships/image" Target="../media/image129.png"/><Relationship Id="rId28" Type="http://schemas.openxmlformats.org/officeDocument/2006/relationships/image" Target="../media/image134.png"/><Relationship Id="rId36" Type="http://schemas.openxmlformats.org/officeDocument/2006/relationships/image" Target="../media/image142.png"/><Relationship Id="rId10" Type="http://schemas.openxmlformats.org/officeDocument/2006/relationships/image" Target="../media/image117.png"/><Relationship Id="rId19" Type="http://schemas.openxmlformats.org/officeDocument/2006/relationships/image" Target="../media/image125.png"/><Relationship Id="rId31" Type="http://schemas.openxmlformats.org/officeDocument/2006/relationships/image" Target="../media/image137.png"/><Relationship Id="rId4" Type="http://schemas.openxmlformats.org/officeDocument/2006/relationships/image" Target="../media/image112.png"/><Relationship Id="rId9" Type="http://schemas.openxmlformats.org/officeDocument/2006/relationships/image" Target="../media/image48.png"/><Relationship Id="rId14" Type="http://schemas.openxmlformats.org/officeDocument/2006/relationships/image" Target="../media/image121.png"/><Relationship Id="rId22" Type="http://schemas.openxmlformats.org/officeDocument/2006/relationships/image" Target="../media/image128.png"/><Relationship Id="rId27" Type="http://schemas.openxmlformats.org/officeDocument/2006/relationships/image" Target="../media/image133.png"/><Relationship Id="rId30" Type="http://schemas.openxmlformats.org/officeDocument/2006/relationships/image" Target="../media/image136.png"/><Relationship Id="rId35" Type="http://schemas.openxmlformats.org/officeDocument/2006/relationships/image" Target="../media/image141.png"/></Relationships>
</file>

<file path=ppt/slides/_rels/slide2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54.png"/><Relationship Id="rId18" Type="http://schemas.openxmlformats.org/officeDocument/2006/relationships/image" Target="../media/image159.png"/><Relationship Id="rId26" Type="http://schemas.openxmlformats.org/officeDocument/2006/relationships/image" Target="../media/image167.png"/><Relationship Id="rId39" Type="http://schemas.openxmlformats.org/officeDocument/2006/relationships/image" Target="../media/image180.png"/><Relationship Id="rId21" Type="http://schemas.openxmlformats.org/officeDocument/2006/relationships/image" Target="../media/image162.png"/><Relationship Id="rId34" Type="http://schemas.openxmlformats.org/officeDocument/2006/relationships/image" Target="../media/image175.png"/><Relationship Id="rId42" Type="http://schemas.openxmlformats.org/officeDocument/2006/relationships/image" Target="../media/image183.png"/><Relationship Id="rId47" Type="http://schemas.openxmlformats.org/officeDocument/2006/relationships/image" Target="../media/image188.png"/><Relationship Id="rId50" Type="http://schemas.openxmlformats.org/officeDocument/2006/relationships/image" Target="../media/image191.png"/><Relationship Id="rId55" Type="http://schemas.openxmlformats.org/officeDocument/2006/relationships/image" Target="../media/image196.png"/><Relationship Id="rId7" Type="http://schemas.openxmlformats.org/officeDocument/2006/relationships/image" Target="../media/image148.png"/><Relationship Id="rId12" Type="http://schemas.openxmlformats.org/officeDocument/2006/relationships/image" Target="../media/image153.png"/><Relationship Id="rId17" Type="http://schemas.openxmlformats.org/officeDocument/2006/relationships/image" Target="../media/image158.png"/><Relationship Id="rId25" Type="http://schemas.openxmlformats.org/officeDocument/2006/relationships/image" Target="../media/image166.png"/><Relationship Id="rId33" Type="http://schemas.openxmlformats.org/officeDocument/2006/relationships/image" Target="../media/image174.png"/><Relationship Id="rId38" Type="http://schemas.openxmlformats.org/officeDocument/2006/relationships/image" Target="../media/image179.png"/><Relationship Id="rId46" Type="http://schemas.openxmlformats.org/officeDocument/2006/relationships/image" Target="../media/image187.png"/><Relationship Id="rId2" Type="http://schemas.openxmlformats.org/officeDocument/2006/relationships/image" Target="../media/image143.png"/><Relationship Id="rId16" Type="http://schemas.openxmlformats.org/officeDocument/2006/relationships/image" Target="../media/image157.png"/><Relationship Id="rId20" Type="http://schemas.openxmlformats.org/officeDocument/2006/relationships/image" Target="../media/image161.png"/><Relationship Id="rId29" Type="http://schemas.openxmlformats.org/officeDocument/2006/relationships/image" Target="../media/image170.png"/><Relationship Id="rId41" Type="http://schemas.openxmlformats.org/officeDocument/2006/relationships/image" Target="../media/image182.png"/><Relationship Id="rId54" Type="http://schemas.openxmlformats.org/officeDocument/2006/relationships/image" Target="../media/image195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47.png"/><Relationship Id="rId11" Type="http://schemas.openxmlformats.org/officeDocument/2006/relationships/image" Target="../media/image152.png"/><Relationship Id="rId24" Type="http://schemas.openxmlformats.org/officeDocument/2006/relationships/image" Target="../media/image165.png"/><Relationship Id="rId32" Type="http://schemas.openxmlformats.org/officeDocument/2006/relationships/image" Target="../media/image173.png"/><Relationship Id="rId37" Type="http://schemas.openxmlformats.org/officeDocument/2006/relationships/image" Target="../media/image178.png"/><Relationship Id="rId40" Type="http://schemas.openxmlformats.org/officeDocument/2006/relationships/image" Target="../media/image181.png"/><Relationship Id="rId45" Type="http://schemas.openxmlformats.org/officeDocument/2006/relationships/image" Target="../media/image186.png"/><Relationship Id="rId53" Type="http://schemas.openxmlformats.org/officeDocument/2006/relationships/image" Target="../media/image194.png"/><Relationship Id="rId58" Type="http://schemas.openxmlformats.org/officeDocument/2006/relationships/image" Target="../media/image199.png"/><Relationship Id="rId5" Type="http://schemas.openxmlformats.org/officeDocument/2006/relationships/image" Target="../media/image146.png"/><Relationship Id="rId15" Type="http://schemas.openxmlformats.org/officeDocument/2006/relationships/image" Target="../media/image156.png"/><Relationship Id="rId23" Type="http://schemas.openxmlformats.org/officeDocument/2006/relationships/image" Target="../media/image164.png"/><Relationship Id="rId28" Type="http://schemas.openxmlformats.org/officeDocument/2006/relationships/image" Target="../media/image169.png"/><Relationship Id="rId36" Type="http://schemas.openxmlformats.org/officeDocument/2006/relationships/image" Target="../media/image177.png"/><Relationship Id="rId49" Type="http://schemas.openxmlformats.org/officeDocument/2006/relationships/image" Target="../media/image190.png"/><Relationship Id="rId57" Type="http://schemas.openxmlformats.org/officeDocument/2006/relationships/image" Target="../media/image198.png"/><Relationship Id="rId10" Type="http://schemas.openxmlformats.org/officeDocument/2006/relationships/image" Target="../media/image151.png"/><Relationship Id="rId19" Type="http://schemas.openxmlformats.org/officeDocument/2006/relationships/image" Target="../media/image160.png"/><Relationship Id="rId31" Type="http://schemas.openxmlformats.org/officeDocument/2006/relationships/image" Target="../media/image172.png"/><Relationship Id="rId44" Type="http://schemas.openxmlformats.org/officeDocument/2006/relationships/image" Target="../media/image185.png"/><Relationship Id="rId52" Type="http://schemas.openxmlformats.org/officeDocument/2006/relationships/image" Target="../media/image193.png"/><Relationship Id="rId4" Type="http://schemas.openxmlformats.org/officeDocument/2006/relationships/image" Target="../media/image145.png"/><Relationship Id="rId9" Type="http://schemas.openxmlformats.org/officeDocument/2006/relationships/image" Target="../media/image150.png"/><Relationship Id="rId14" Type="http://schemas.openxmlformats.org/officeDocument/2006/relationships/image" Target="../media/image155.png"/><Relationship Id="rId22" Type="http://schemas.openxmlformats.org/officeDocument/2006/relationships/image" Target="../media/image163.png"/><Relationship Id="rId27" Type="http://schemas.openxmlformats.org/officeDocument/2006/relationships/image" Target="../media/image168.png"/><Relationship Id="rId30" Type="http://schemas.openxmlformats.org/officeDocument/2006/relationships/image" Target="../media/image171.png"/><Relationship Id="rId35" Type="http://schemas.openxmlformats.org/officeDocument/2006/relationships/image" Target="../media/image176.png"/><Relationship Id="rId43" Type="http://schemas.openxmlformats.org/officeDocument/2006/relationships/image" Target="../media/image184.png"/><Relationship Id="rId48" Type="http://schemas.openxmlformats.org/officeDocument/2006/relationships/image" Target="../media/image189.png"/><Relationship Id="rId56" Type="http://schemas.openxmlformats.org/officeDocument/2006/relationships/image" Target="../media/image197.png"/><Relationship Id="rId8" Type="http://schemas.openxmlformats.org/officeDocument/2006/relationships/image" Target="../media/image149.png"/><Relationship Id="rId51" Type="http://schemas.openxmlformats.org/officeDocument/2006/relationships/image" Target="../media/image192.png"/><Relationship Id="rId3" Type="http://schemas.openxmlformats.org/officeDocument/2006/relationships/image" Target="../media/image1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947345D-DAA5-8F79-5E32-50769D4446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7156" y="1635906"/>
            <a:ext cx="6169687" cy="2481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5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3001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155AAD6-4A68-AAA0-3884-EF1D5C785B3F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	What fraction of the bar is shaded?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		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	0.67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%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	How many tenths are there in 1 whole?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3155AAD6-4A68-AAA0-3884-EF1D5C785B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blipFill>
                <a:blip r:embed="rId2"/>
                <a:stretch>
                  <a:fillRect l="-1626" t="-1261" b="-264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609D865C-4D6C-7D62-8376-E71AF1A3875F}"/>
                  </a:ext>
                </a:extLst>
              </p:cNvPr>
              <p:cNvSpPr txBox="1"/>
              <p:nvPr/>
            </p:nvSpPr>
            <p:spPr>
              <a:xfrm>
                <a:off x="1087252" y="1249107"/>
                <a:ext cx="994184" cy="9022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34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100</m:t>
                          </m:r>
                        </m:den>
                      </m:f>
                    </m:oMath>
                  </m:oMathPara>
                </a14:m>
                <a:endParaRPr lang="en-GB" sz="2800" b="0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609D865C-4D6C-7D62-8376-E71AF1A3875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7252" y="1249107"/>
                <a:ext cx="994184" cy="90229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BB52995E-5D95-984B-1977-E7003404B9A5}"/>
                  </a:ext>
                </a:extLst>
              </p:cNvPr>
              <p:cNvSpPr txBox="1"/>
              <p:nvPr/>
            </p:nvSpPr>
            <p:spPr>
              <a:xfrm>
                <a:off x="1949025" y="1453264"/>
                <a:ext cx="112437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b="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b="0" dirty="0">
                    <a:ea typeface="Cambria Math" panose="02040503050406030204" pitchFamily="18" charset="0"/>
                  </a:rPr>
                  <a:t>0.</a:t>
                </a:r>
                <a:r>
                  <a:rPr lang="en-GB" sz="2800" b="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BB52995E-5D95-984B-1977-E7003404B9A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9025" y="1453264"/>
                <a:ext cx="1124375" cy="523220"/>
              </a:xfrm>
              <a:prstGeom prst="rect">
                <a:avLst/>
              </a:prstGeom>
              <a:blipFill>
                <a:blip r:embed="rId4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47A6F3E-9CF9-6A42-996C-C277131751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6133597"/>
              </p:ext>
            </p:extLst>
          </p:nvPr>
        </p:nvGraphicFramePr>
        <p:xfrm>
          <a:off x="1924180" y="836617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67828076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8234044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328643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6659903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0914030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8399304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0224121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0108916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0790971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1346455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v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606341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5ADF4D28-2B25-5C29-823B-1D2727DBBC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4563385"/>
              </p:ext>
            </p:extLst>
          </p:nvPr>
        </p:nvGraphicFramePr>
        <p:xfrm>
          <a:off x="1581263" y="5236026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67828076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8234044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328643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6659903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0914030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8399304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0224121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0108916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0790971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1346455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4606341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814E5C66-D75B-EAE8-3164-8F779503959E}"/>
              </a:ext>
            </a:extLst>
          </p:cNvPr>
          <p:cNvSpPr/>
          <p:nvPr/>
        </p:nvSpPr>
        <p:spPr>
          <a:xfrm>
            <a:off x="2226520" y="2977880"/>
            <a:ext cx="569384" cy="370840"/>
          </a:xfrm>
          <a:prstGeom prst="rect">
            <a:avLst/>
          </a:prstGeom>
          <a:solidFill>
            <a:schemeClr val="bg1"/>
          </a:solidFill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4F2CAC-7F08-18C6-7F12-85B34657DD13}"/>
              </a:ext>
            </a:extLst>
          </p:cNvPr>
          <p:cNvSpPr/>
          <p:nvPr/>
        </p:nvSpPr>
        <p:spPr>
          <a:xfrm>
            <a:off x="2715683" y="1500016"/>
            <a:ext cx="487892" cy="370840"/>
          </a:xfrm>
          <a:prstGeom prst="rect">
            <a:avLst/>
          </a:prstGeom>
          <a:solidFill>
            <a:schemeClr val="bg1"/>
          </a:solidFill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32192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7F9ED9B1-3105-2012-98DA-2CC231614B34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	What fraction of the bar is shaded?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		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	0.67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%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	How many tenths are there in 1 whole?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7F9ED9B1-3105-2012-98DA-2CC231614B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blipFill>
                <a:blip r:embed="rId2"/>
                <a:stretch>
                  <a:fillRect l="-1626" t="-1261" b="-264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A0EFE35-8F0C-DD86-16D6-A43AD0A0D1C2}"/>
                  </a:ext>
                </a:extLst>
              </p:cNvPr>
              <p:cNvSpPr txBox="1"/>
              <p:nvPr/>
            </p:nvSpPr>
            <p:spPr>
              <a:xfrm>
                <a:off x="1087252" y="1249107"/>
                <a:ext cx="994184" cy="9022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34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100</m:t>
                          </m:r>
                        </m:den>
                      </m:f>
                    </m:oMath>
                  </m:oMathPara>
                </a14:m>
                <a:endParaRPr lang="en-GB" sz="2800" b="0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A0EFE35-8F0C-DD86-16D6-A43AD0A0D1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7252" y="1249107"/>
                <a:ext cx="994184" cy="90229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6A2AF55-CB89-0718-CEAC-82222FC708D7}"/>
                  </a:ext>
                </a:extLst>
              </p:cNvPr>
              <p:cNvSpPr txBox="1"/>
              <p:nvPr/>
            </p:nvSpPr>
            <p:spPr>
              <a:xfrm>
                <a:off x="1949025" y="1453264"/>
                <a:ext cx="112437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b="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b="0" dirty="0">
                    <a:ea typeface="Cambria Math" panose="02040503050406030204" pitchFamily="18" charset="0"/>
                  </a:rPr>
                  <a:t>0.</a:t>
                </a:r>
                <a:r>
                  <a:rPr lang="en-GB" sz="2800" b="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46A2AF55-CB89-0718-CEAC-82222FC708D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9025" y="1453264"/>
                <a:ext cx="1124375" cy="523220"/>
              </a:xfrm>
              <a:prstGeom prst="rect">
                <a:avLst/>
              </a:prstGeom>
              <a:blipFill>
                <a:blip r:embed="rId4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>
            <a:extLst>
              <a:ext uri="{FF2B5EF4-FFF2-40B4-BE49-F238E27FC236}">
                <a16:creationId xmlns:a16="http://schemas.microsoft.com/office/drawing/2014/main" id="{62F2E9A6-81DF-6834-9175-405A22046219}"/>
              </a:ext>
            </a:extLst>
          </p:cNvPr>
          <p:cNvSpPr/>
          <p:nvPr/>
        </p:nvSpPr>
        <p:spPr>
          <a:xfrm>
            <a:off x="2715683" y="1500016"/>
            <a:ext cx="487892" cy="370840"/>
          </a:xfrm>
          <a:prstGeom prst="rect">
            <a:avLst/>
          </a:prstGeom>
          <a:solidFill>
            <a:schemeClr val="bg1"/>
          </a:solidFill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7781F6C-E4E8-D827-83D8-56511E1E7C8F}"/>
              </a:ext>
            </a:extLst>
          </p:cNvPr>
          <p:cNvGraphicFramePr>
            <a:graphicFrameLocks noGrp="1"/>
          </p:cNvGraphicFramePr>
          <p:nvPr/>
        </p:nvGraphicFramePr>
        <p:xfrm>
          <a:off x="1924180" y="836617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67828076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8234044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328643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6659903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0914030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8399304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0224121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0108916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0790971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1346455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v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4606341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35846FDA-1E11-EB2F-95D2-4BF6A3612831}"/>
              </a:ext>
            </a:extLst>
          </p:cNvPr>
          <p:cNvGraphicFramePr>
            <a:graphicFrameLocks noGrp="1"/>
          </p:cNvGraphicFramePr>
          <p:nvPr/>
        </p:nvGraphicFramePr>
        <p:xfrm>
          <a:off x="1581263" y="5236026"/>
          <a:ext cx="60960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67828076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8234044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328643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6659903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0914030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8399304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0224121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0108916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90790971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1346455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4606341"/>
                  </a:ext>
                </a:extLst>
              </a:tr>
            </a:tbl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3273B6BD-6E74-264B-39FB-5C74C48E3C09}"/>
              </a:ext>
            </a:extLst>
          </p:cNvPr>
          <p:cNvSpPr/>
          <p:nvPr/>
        </p:nvSpPr>
        <p:spPr>
          <a:xfrm>
            <a:off x="2226520" y="2977880"/>
            <a:ext cx="569384" cy="370840"/>
          </a:xfrm>
          <a:prstGeom prst="rect">
            <a:avLst/>
          </a:prstGeom>
          <a:solidFill>
            <a:schemeClr val="bg1"/>
          </a:solidFill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2DEED79-BA41-CD6A-104F-367D0545BB22}"/>
                  </a:ext>
                </a:extLst>
              </p:cNvPr>
              <p:cNvSpPr txBox="1"/>
              <p:nvPr/>
            </p:nvSpPr>
            <p:spPr>
              <a:xfrm>
                <a:off x="7203648" y="1207457"/>
                <a:ext cx="1017414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rgbClr val="0070C0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rgbClr val="0070C0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b="0" dirty="0"/>
                  <a:t> 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2DEED79-BA41-CD6A-104F-367D0545BB2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03648" y="1207457"/>
                <a:ext cx="1017414" cy="76937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E9B3B061-2DEF-469A-DB40-3EF205A4A306}"/>
              </a:ext>
            </a:extLst>
          </p:cNvPr>
          <p:cNvSpPr txBox="1"/>
          <p:nvPr/>
        </p:nvSpPr>
        <p:spPr>
          <a:xfrm>
            <a:off x="2675649" y="1429114"/>
            <a:ext cx="569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dirty="0">
                <a:solidFill>
                  <a:srgbClr val="0070C0"/>
                </a:solidFill>
              </a:rPr>
              <a:t>34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D703EE6-D5DD-8B3B-B147-6A7E9867C423}"/>
              </a:ext>
            </a:extLst>
          </p:cNvPr>
          <p:cNvSpPr txBox="1"/>
          <p:nvPr/>
        </p:nvSpPr>
        <p:spPr>
          <a:xfrm>
            <a:off x="2226520" y="2913619"/>
            <a:ext cx="569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67</a:t>
            </a:r>
            <a:endParaRPr lang="en-GB" sz="2800" b="0" dirty="0">
              <a:solidFill>
                <a:srgbClr val="0070C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95CD707-820A-A755-B616-804D021159B0}"/>
              </a:ext>
            </a:extLst>
          </p:cNvPr>
          <p:cNvSpPr txBox="1"/>
          <p:nvPr/>
        </p:nvSpPr>
        <p:spPr>
          <a:xfrm>
            <a:off x="7185487" y="4604897"/>
            <a:ext cx="569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dirty="0">
                <a:solidFill>
                  <a:srgbClr val="0070C0"/>
                </a:solidFill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3787959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05162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EB07B2E-9308-D742-11BC-2299AF7F67E1}"/>
              </a:ext>
            </a:extLst>
          </p:cNvPr>
          <p:cNvSpPr/>
          <p:nvPr/>
        </p:nvSpPr>
        <p:spPr>
          <a:xfrm>
            <a:off x="1831884" y="4942372"/>
            <a:ext cx="569384" cy="370840"/>
          </a:xfrm>
          <a:prstGeom prst="rect">
            <a:avLst/>
          </a:prstGeom>
          <a:solidFill>
            <a:schemeClr val="bg1"/>
          </a:solidFill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C9CFB85-0E66-60B9-5319-B9A2E3CAB718}"/>
              </a:ext>
            </a:extLst>
          </p:cNvPr>
          <p:cNvSpPr/>
          <p:nvPr/>
        </p:nvSpPr>
        <p:spPr>
          <a:xfrm>
            <a:off x="5014500" y="4007783"/>
            <a:ext cx="569384" cy="370840"/>
          </a:xfrm>
          <a:prstGeom prst="rect">
            <a:avLst/>
          </a:prstGeom>
          <a:solidFill>
            <a:schemeClr val="bg1"/>
          </a:solidFill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60D6A74-80A0-C9AF-B8C1-89A812BFAD96}"/>
              </a:ext>
            </a:extLst>
          </p:cNvPr>
          <p:cNvSpPr/>
          <p:nvPr/>
        </p:nvSpPr>
        <p:spPr>
          <a:xfrm>
            <a:off x="4889500" y="4938986"/>
            <a:ext cx="694384" cy="370840"/>
          </a:xfrm>
          <a:prstGeom prst="rect">
            <a:avLst/>
          </a:prstGeom>
          <a:solidFill>
            <a:schemeClr val="bg1"/>
          </a:solidFill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871CB0A-C77D-85CC-AD56-95638727D249}"/>
              </a:ext>
            </a:extLst>
          </p:cNvPr>
          <p:cNvSpPr txBox="1"/>
          <p:nvPr/>
        </p:nvSpPr>
        <p:spPr>
          <a:xfrm>
            <a:off x="1804851" y="4867402"/>
            <a:ext cx="7998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0.3</a:t>
            </a:r>
            <a:endParaRPr lang="en-GB" sz="2800" b="0" dirty="0">
              <a:solidFill>
                <a:srgbClr val="0070C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25E5E16-BD5C-7EE3-AA8C-E40273018F7F}"/>
              </a:ext>
            </a:extLst>
          </p:cNvPr>
          <p:cNvSpPr txBox="1"/>
          <p:nvPr/>
        </p:nvSpPr>
        <p:spPr>
          <a:xfrm>
            <a:off x="4834467" y="4864016"/>
            <a:ext cx="9528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70%</a:t>
            </a:r>
            <a:endParaRPr lang="en-GB" sz="2800" b="0" dirty="0">
              <a:solidFill>
                <a:srgbClr val="0070C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7C2C59F-A6B0-88E9-A381-BD4DCBAF0AF6}"/>
              </a:ext>
            </a:extLst>
          </p:cNvPr>
          <p:cNvSpPr txBox="1"/>
          <p:nvPr/>
        </p:nvSpPr>
        <p:spPr>
          <a:xfrm>
            <a:off x="4987467" y="3932813"/>
            <a:ext cx="7998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0.5</a:t>
            </a:r>
            <a:endParaRPr lang="en-GB" sz="2800" b="0" dirty="0">
              <a:solidFill>
                <a:srgbClr val="0070C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9319E7-197C-6EB7-BBEF-33903D4A2BC7}"/>
              </a:ext>
            </a:extLst>
          </p:cNvPr>
          <p:cNvSpPr txBox="1"/>
          <p:nvPr/>
        </p:nvSpPr>
        <p:spPr>
          <a:xfrm>
            <a:off x="770464" y="414864"/>
            <a:ext cx="67386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Use the models to complete the statements. 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210BE47C-F0AE-2150-77DE-1675164E47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6899797"/>
              </p:ext>
            </p:extLst>
          </p:nvPr>
        </p:nvGraphicFramePr>
        <p:xfrm>
          <a:off x="719115" y="1749452"/>
          <a:ext cx="2820320" cy="13570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4064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564064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564064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564064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564064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678547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906" marR="72906" marT="36453" marB="364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906" marR="72906" marT="36453" marB="364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906" marR="72906" marT="36453" marB="364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906" marR="72906" marT="36453" marB="364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906" marR="72906" marT="36453" marB="364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678547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906" marR="72906" marT="36453" marB="364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906" marR="72906" marT="36453" marB="364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906" marR="72906" marT="36453" marB="364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906" marR="72906" marT="36453" marB="364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906" marR="72906" marT="36453" marB="364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8A167B5C-36BC-D6FD-1243-1A984596B5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4203" y="1894748"/>
            <a:ext cx="505770" cy="49331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D172FC5-36C2-5F07-C04D-2C5720DC66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5442" y="1894748"/>
            <a:ext cx="505770" cy="49331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1FF6834-7377-1174-0392-8947432F54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922" y="1894748"/>
            <a:ext cx="505770" cy="49331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67AD0F8-F407-1B50-5272-55A57C34BD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6682" y="1894748"/>
            <a:ext cx="505770" cy="49331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75E5FF7-9491-0C35-BA17-8864CE0231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964" y="1894748"/>
            <a:ext cx="505770" cy="49331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97E4692-0144-DBAE-54CD-E1B69FE685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5444" y="2491224"/>
            <a:ext cx="505770" cy="49331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385634B-796B-298E-B5CD-D0FBDE0C00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6684" y="2491224"/>
            <a:ext cx="505770" cy="49331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59C894D-F89E-BD01-1A90-8E824799F9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922" y="2491224"/>
            <a:ext cx="505770" cy="49331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92DD3BE-9682-9DFC-A886-7B72CA559E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4204" y="2491224"/>
            <a:ext cx="505770" cy="49331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B68D4DC-8D92-60A0-EA1F-BBF969E392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964" y="2491224"/>
            <a:ext cx="505770" cy="493312"/>
          </a:xfrm>
          <a:prstGeom prst="rect">
            <a:avLst/>
          </a:prstGeom>
        </p:spPr>
      </p:pic>
      <p:sp>
        <p:nvSpPr>
          <p:cNvPr id="20" name="Right Brace 19">
            <a:extLst>
              <a:ext uri="{FF2B5EF4-FFF2-40B4-BE49-F238E27FC236}">
                <a16:creationId xmlns:a16="http://schemas.microsoft.com/office/drawing/2014/main" id="{8F2DFE7D-8587-D33D-EB1D-485502F268AA}"/>
              </a:ext>
            </a:extLst>
          </p:cNvPr>
          <p:cNvSpPr/>
          <p:nvPr/>
        </p:nvSpPr>
        <p:spPr>
          <a:xfrm rot="16200000">
            <a:off x="5757733" y="-315061"/>
            <a:ext cx="384984" cy="4311109"/>
          </a:xfrm>
          <a:prstGeom prst="rightBrace">
            <a:avLst>
              <a:gd name="adj1" fmla="val 33532"/>
              <a:gd name="adj2" fmla="val 500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C3ECFDE2-4E2C-CD45-03A4-303A75E434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5560" y="798207"/>
            <a:ext cx="505654" cy="4932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A6D4F38-A8DC-E570-307F-EF5F2F9557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1967" y="2104598"/>
            <a:ext cx="448933" cy="45316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4F95A02-F76A-56D2-43C8-9759BA43C8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4183" y="2104598"/>
            <a:ext cx="448933" cy="45316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81F153B-F4FE-D50C-CC1A-0861D2A97F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6399" y="2104598"/>
            <a:ext cx="448933" cy="45316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C1D0B15-A94B-E152-AFFB-5923BB5D96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8615" y="2104598"/>
            <a:ext cx="448933" cy="45316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9F9FE0F7-9AF0-931E-E7E8-FE99982F26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0831" y="2104598"/>
            <a:ext cx="448933" cy="45316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5EBD3EBC-D3D4-8F4B-EEF6-9ECA6A74E7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3047" y="2104598"/>
            <a:ext cx="448933" cy="45316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0E6D7545-204C-9868-C5F6-78EC8AFB4C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5263" y="2104598"/>
            <a:ext cx="448933" cy="45316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D8ADA17-653B-8056-E306-B78A56059F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07479" y="2104598"/>
            <a:ext cx="448933" cy="45316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0C832B74-6465-1593-2D58-35714B2A1E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9695" y="2104598"/>
            <a:ext cx="448933" cy="45316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A90D98-7DED-11D9-7DC7-943CCA00F6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1911" y="2104598"/>
            <a:ext cx="448933" cy="453168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EA81CE46-85DA-CD13-20F3-180EB002AC2B}"/>
              </a:ext>
            </a:extLst>
          </p:cNvPr>
          <p:cNvSpPr txBox="1"/>
          <p:nvPr/>
        </p:nvSpPr>
        <p:spPr>
          <a:xfrm>
            <a:off x="5460905" y="1240056"/>
            <a:ext cx="9893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100%</a:t>
            </a:r>
          </a:p>
        </p:txBody>
      </p:sp>
      <p:sp>
        <p:nvSpPr>
          <p:cNvPr id="33" name="Right Brace 32">
            <a:extLst>
              <a:ext uri="{FF2B5EF4-FFF2-40B4-BE49-F238E27FC236}">
                <a16:creationId xmlns:a16="http://schemas.microsoft.com/office/drawing/2014/main" id="{4F1CAF77-8A09-C97A-A036-35E51743CAF0}"/>
              </a:ext>
            </a:extLst>
          </p:cNvPr>
          <p:cNvSpPr/>
          <p:nvPr/>
        </p:nvSpPr>
        <p:spPr>
          <a:xfrm rot="16200000">
            <a:off x="1900287" y="77957"/>
            <a:ext cx="457980" cy="2820321"/>
          </a:xfrm>
          <a:prstGeom prst="rightBrace">
            <a:avLst>
              <a:gd name="adj1" fmla="val 45163"/>
              <a:gd name="adj2" fmla="val 500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A96D7024-6DC5-05CB-8B54-262ED4B4B8B0}"/>
                  </a:ext>
                </a:extLst>
              </p:cNvPr>
              <p:cNvSpPr txBox="1"/>
              <p:nvPr/>
            </p:nvSpPr>
            <p:spPr>
              <a:xfrm>
                <a:off x="770464" y="3915879"/>
                <a:ext cx="123783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10%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A96D7024-6DC5-05CB-8B54-262ED4B4B8B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464" y="3915879"/>
                <a:ext cx="1237839" cy="523220"/>
              </a:xfrm>
              <a:prstGeom prst="rect">
                <a:avLst/>
              </a:prstGeom>
              <a:blipFill>
                <a:blip r:embed="rId5"/>
                <a:stretch>
                  <a:fillRect l="-985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Rectangle 34">
            <a:extLst>
              <a:ext uri="{FF2B5EF4-FFF2-40B4-BE49-F238E27FC236}">
                <a16:creationId xmlns:a16="http://schemas.microsoft.com/office/drawing/2014/main" id="{8F8B73A7-61D4-4FE8-CEC5-B877E0D2A01E}"/>
              </a:ext>
            </a:extLst>
          </p:cNvPr>
          <p:cNvSpPr/>
          <p:nvPr/>
        </p:nvSpPr>
        <p:spPr>
          <a:xfrm>
            <a:off x="1831884" y="4007783"/>
            <a:ext cx="569384" cy="370840"/>
          </a:xfrm>
          <a:prstGeom prst="rect">
            <a:avLst/>
          </a:prstGeom>
          <a:solidFill>
            <a:schemeClr val="bg1"/>
          </a:solidFill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C9A648D-93F9-1778-2A66-5133A66573FB}"/>
              </a:ext>
            </a:extLst>
          </p:cNvPr>
          <p:cNvSpPr txBox="1"/>
          <p:nvPr/>
        </p:nvSpPr>
        <p:spPr>
          <a:xfrm>
            <a:off x="1804851" y="3932813"/>
            <a:ext cx="7998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0.1</a:t>
            </a:r>
            <a:endParaRPr lang="en-GB" sz="2800" b="0" dirty="0">
              <a:solidFill>
                <a:srgbClr val="0070C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337F48F2-F52A-BC38-6D9D-02FF8A8D91E0}"/>
                  </a:ext>
                </a:extLst>
              </p:cNvPr>
              <p:cNvSpPr txBox="1"/>
              <p:nvPr/>
            </p:nvSpPr>
            <p:spPr>
              <a:xfrm>
                <a:off x="770464" y="4850468"/>
                <a:ext cx="123783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30%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337F48F2-F52A-BC38-6D9D-02FF8A8D91E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464" y="4850468"/>
                <a:ext cx="1237839" cy="523220"/>
              </a:xfrm>
              <a:prstGeom prst="rect">
                <a:avLst/>
              </a:prstGeom>
              <a:blipFill>
                <a:blip r:embed="rId6"/>
                <a:stretch>
                  <a:fillRect l="-985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2F9658DA-441D-D49B-AA48-561F960F4E1C}"/>
                  </a:ext>
                </a:extLst>
              </p:cNvPr>
              <p:cNvSpPr txBox="1"/>
              <p:nvPr/>
            </p:nvSpPr>
            <p:spPr>
              <a:xfrm>
                <a:off x="3953080" y="3915879"/>
                <a:ext cx="123783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50%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2F9658DA-441D-D49B-AA48-561F960F4E1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3080" y="3915879"/>
                <a:ext cx="1237839" cy="523220"/>
              </a:xfrm>
              <a:prstGeom prst="rect">
                <a:avLst/>
              </a:prstGeom>
              <a:blipFill>
                <a:blip r:embed="rId7"/>
                <a:stretch>
                  <a:fillRect l="-980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8E181D8E-FF96-7A12-761E-A0C96E9B43DC}"/>
                  </a:ext>
                </a:extLst>
              </p:cNvPr>
              <p:cNvSpPr txBox="1"/>
              <p:nvPr/>
            </p:nvSpPr>
            <p:spPr>
              <a:xfrm>
                <a:off x="3953080" y="4850468"/>
                <a:ext cx="107273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0.7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8E181D8E-FF96-7A12-761E-A0C96E9B43D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3080" y="4850468"/>
                <a:ext cx="1072730" cy="523220"/>
              </a:xfrm>
              <a:prstGeom prst="rect">
                <a:avLst/>
              </a:prstGeom>
              <a:blipFill>
                <a:blip r:embed="rId8"/>
                <a:stretch>
                  <a:fillRect l="-1136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" name="Picture 39">
            <a:extLst>
              <a:ext uri="{FF2B5EF4-FFF2-40B4-BE49-F238E27FC236}">
                <a16:creationId xmlns:a16="http://schemas.microsoft.com/office/drawing/2014/main" id="{CFA21B64-2B11-16EB-BB09-F3E93F159A1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02500" y="5180916"/>
            <a:ext cx="747045" cy="747045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974B2710-A96E-4D98-C7CE-DB54DFF1CE83}"/>
              </a:ext>
            </a:extLst>
          </p:cNvPr>
          <p:cNvSpPr txBox="1"/>
          <p:nvPr/>
        </p:nvSpPr>
        <p:spPr>
          <a:xfrm>
            <a:off x="5605344" y="532360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151968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0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9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1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4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3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9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2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5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8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1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4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37" grpId="0"/>
      <p:bldP spid="37" grpId="1"/>
      <p:bldP spid="38" grpId="0"/>
      <p:bldP spid="38" grpId="1"/>
      <p:bldP spid="39" grpId="0"/>
      <p:bldP spid="39" grpId="1"/>
      <p:bldP spid="41" grpId="0"/>
      <p:bldP spid="41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FBE1AF8-4E91-054D-5621-A16681C7F5DD}"/>
              </a:ext>
            </a:extLst>
          </p:cNvPr>
          <p:cNvSpPr/>
          <p:nvPr/>
        </p:nvSpPr>
        <p:spPr>
          <a:xfrm>
            <a:off x="4889500" y="4007783"/>
            <a:ext cx="827500" cy="370840"/>
          </a:xfrm>
          <a:prstGeom prst="rect">
            <a:avLst/>
          </a:prstGeom>
          <a:solidFill>
            <a:schemeClr val="bg1"/>
          </a:solidFill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E538DAF-0E71-5349-9174-B913F07820CD}"/>
              </a:ext>
            </a:extLst>
          </p:cNvPr>
          <p:cNvSpPr txBox="1"/>
          <p:nvPr/>
        </p:nvSpPr>
        <p:spPr>
          <a:xfrm>
            <a:off x="4870627" y="3932813"/>
            <a:ext cx="8630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0.05</a:t>
            </a:r>
            <a:endParaRPr lang="en-GB" sz="2800" b="0" dirty="0">
              <a:solidFill>
                <a:srgbClr val="0070C0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11804D1-13CA-FBCF-5FC3-693927B21E90}"/>
              </a:ext>
            </a:extLst>
          </p:cNvPr>
          <p:cNvSpPr/>
          <p:nvPr/>
        </p:nvSpPr>
        <p:spPr>
          <a:xfrm>
            <a:off x="1831884" y="4942372"/>
            <a:ext cx="772836" cy="370840"/>
          </a:xfrm>
          <a:prstGeom prst="rect">
            <a:avLst/>
          </a:prstGeom>
          <a:solidFill>
            <a:schemeClr val="bg1"/>
          </a:solidFill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7674A1-2642-4A8F-9BCE-ED39A8CD109A}"/>
              </a:ext>
            </a:extLst>
          </p:cNvPr>
          <p:cNvSpPr/>
          <p:nvPr/>
        </p:nvSpPr>
        <p:spPr>
          <a:xfrm>
            <a:off x="4889500" y="4938986"/>
            <a:ext cx="694384" cy="370840"/>
          </a:xfrm>
          <a:prstGeom prst="rect">
            <a:avLst/>
          </a:prstGeom>
          <a:solidFill>
            <a:schemeClr val="bg1"/>
          </a:solidFill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FB336EB-4F6D-E07F-F418-6CBD432B9331}"/>
              </a:ext>
            </a:extLst>
          </p:cNvPr>
          <p:cNvSpPr txBox="1"/>
          <p:nvPr/>
        </p:nvSpPr>
        <p:spPr>
          <a:xfrm>
            <a:off x="4889500" y="4864016"/>
            <a:ext cx="694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</a:rPr>
              <a:t>7%</a:t>
            </a:r>
            <a:endParaRPr lang="en-GB" sz="2800" b="0" dirty="0">
              <a:solidFill>
                <a:srgbClr val="0070C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3815830-109B-5D61-CB4B-93690647D9EC}"/>
              </a:ext>
            </a:extLst>
          </p:cNvPr>
          <p:cNvSpPr txBox="1"/>
          <p:nvPr/>
        </p:nvSpPr>
        <p:spPr>
          <a:xfrm>
            <a:off x="770464" y="414864"/>
            <a:ext cx="67386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Use the models to complete the statements. 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DCE2864-1847-B6DC-75E5-A4428DAF0D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9072251"/>
              </p:ext>
            </p:extLst>
          </p:nvPr>
        </p:nvGraphicFramePr>
        <p:xfrm>
          <a:off x="719115" y="1749452"/>
          <a:ext cx="2820320" cy="13570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4064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564064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564064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564064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564064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678547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906" marR="72906" marT="36453" marB="364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906" marR="72906" marT="36453" marB="364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906" marR="72906" marT="36453" marB="364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906" marR="72906" marT="36453" marB="364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906" marR="72906" marT="36453" marB="364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678547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906" marR="72906" marT="36453" marB="364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906" marR="72906" marT="36453" marB="364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906" marR="72906" marT="36453" marB="364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906" marR="72906" marT="36453" marB="364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906" marR="72906" marT="36453" marB="364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25AAD1D2-0517-3E73-483E-DCE930522F9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305031" y="1894748"/>
            <a:ext cx="504114" cy="49331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B7A5408-87E9-D645-938D-D9403D674CC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876270" y="1894748"/>
            <a:ext cx="504114" cy="49331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768348F-48A9-2031-9373-691378BDD17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3018750" y="1894748"/>
            <a:ext cx="504114" cy="49331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4D59C0D-AA0F-5144-1D1D-9E12D01F420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2447510" y="1894748"/>
            <a:ext cx="504114" cy="49331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248CAF2-F336-FAEB-F14A-20DC9811BA7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33792" y="1894748"/>
            <a:ext cx="504114" cy="49331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1983936-C8B4-622C-9EB6-6B46AFDFD4E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876272" y="2491224"/>
            <a:ext cx="504114" cy="49331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1034DE2-DDFB-BA41-D13B-13F66F0D109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2447512" y="2491224"/>
            <a:ext cx="504114" cy="49331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4F8DC63-8225-E698-E7A1-FF161EF43A5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3018750" y="2491224"/>
            <a:ext cx="504114" cy="49331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E1971AD-A1FE-86D1-00B8-BD0F609C8C2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305032" y="2491224"/>
            <a:ext cx="504114" cy="49331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7EC28A4-43A2-F426-963D-47997F25AAA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33792" y="2491224"/>
            <a:ext cx="504114" cy="493312"/>
          </a:xfrm>
          <a:prstGeom prst="rect">
            <a:avLst/>
          </a:prstGeom>
        </p:spPr>
      </p:pic>
      <p:sp>
        <p:nvSpPr>
          <p:cNvPr id="19" name="Right Brace 18">
            <a:extLst>
              <a:ext uri="{FF2B5EF4-FFF2-40B4-BE49-F238E27FC236}">
                <a16:creationId xmlns:a16="http://schemas.microsoft.com/office/drawing/2014/main" id="{D46E44F5-6A0B-659D-1619-849789FE2BCD}"/>
              </a:ext>
            </a:extLst>
          </p:cNvPr>
          <p:cNvSpPr/>
          <p:nvPr/>
        </p:nvSpPr>
        <p:spPr>
          <a:xfrm rot="16200000">
            <a:off x="5762172" y="-301744"/>
            <a:ext cx="376106" cy="4311109"/>
          </a:xfrm>
          <a:prstGeom prst="rightBrace">
            <a:avLst>
              <a:gd name="adj1" fmla="val 35471"/>
              <a:gd name="adj2" fmla="val 500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9628F502-2ABD-2411-CF5F-C890AF544BB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1875698" y="798207"/>
            <a:ext cx="505377" cy="4932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32B0F31-8F1A-894B-D48E-8123C868824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3781967" y="2104598"/>
            <a:ext cx="448932" cy="45316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14E5C86-5AD3-3C86-4092-2034544B064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4214183" y="2104598"/>
            <a:ext cx="448932" cy="45316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A2BD194-56FD-342B-89E2-A1F6C92E788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4646399" y="2104598"/>
            <a:ext cx="448932" cy="45316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E81F2A0-582C-26AF-763C-EE4CFC44D0B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5078615" y="2104598"/>
            <a:ext cx="448932" cy="45316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815C9D1-A160-1A03-4641-B06A58D3DA4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5510831" y="2104598"/>
            <a:ext cx="448932" cy="45316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4ACE469-31F4-63E2-A004-9833D82D0DB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5943047" y="2104598"/>
            <a:ext cx="448932" cy="45316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CAE71062-5ABE-AEAC-78A5-50B64E91226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6375263" y="2104598"/>
            <a:ext cx="448932" cy="45316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63F53901-86BC-40D7-1B4C-8D3411602B2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6807479" y="2104598"/>
            <a:ext cx="448932" cy="45316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09B840CA-D952-BDE4-BD30-D08CC1938C3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7239695" y="2104598"/>
            <a:ext cx="448932" cy="45316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FF002A97-D846-BC80-AC68-9AD0EB0259D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7671911" y="2104598"/>
            <a:ext cx="448932" cy="453168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0DF3A7EA-C607-B702-D9EE-5C2FFE23C64C}"/>
              </a:ext>
            </a:extLst>
          </p:cNvPr>
          <p:cNvSpPr txBox="1"/>
          <p:nvPr/>
        </p:nvSpPr>
        <p:spPr>
          <a:xfrm>
            <a:off x="5556155" y="1240056"/>
            <a:ext cx="8066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10%</a:t>
            </a:r>
          </a:p>
        </p:txBody>
      </p:sp>
      <p:sp>
        <p:nvSpPr>
          <p:cNvPr id="32" name="Right Brace 31">
            <a:extLst>
              <a:ext uri="{FF2B5EF4-FFF2-40B4-BE49-F238E27FC236}">
                <a16:creationId xmlns:a16="http://schemas.microsoft.com/office/drawing/2014/main" id="{A3D08D1E-CD26-5D39-0E4C-152B413609F0}"/>
              </a:ext>
            </a:extLst>
          </p:cNvPr>
          <p:cNvSpPr/>
          <p:nvPr/>
        </p:nvSpPr>
        <p:spPr>
          <a:xfrm rot="16200000">
            <a:off x="1900287" y="77957"/>
            <a:ext cx="457980" cy="2820321"/>
          </a:xfrm>
          <a:prstGeom prst="rightBrace">
            <a:avLst>
              <a:gd name="adj1" fmla="val 35471"/>
              <a:gd name="adj2" fmla="val 500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0E43C7F1-B8E7-DEB2-EA60-50AB80B116C4}"/>
                  </a:ext>
                </a:extLst>
              </p:cNvPr>
              <p:cNvSpPr txBox="1"/>
              <p:nvPr/>
            </p:nvSpPr>
            <p:spPr>
              <a:xfrm>
                <a:off x="770464" y="3915879"/>
                <a:ext cx="105509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1%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0E43C7F1-B8E7-DEB2-EA60-50AB80B116C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464" y="3915879"/>
                <a:ext cx="1055097" cy="523220"/>
              </a:xfrm>
              <a:prstGeom prst="rect">
                <a:avLst/>
              </a:prstGeom>
              <a:blipFill>
                <a:blip r:embed="rId5"/>
                <a:stretch>
                  <a:fillRect l="-1156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Rectangle 33">
            <a:extLst>
              <a:ext uri="{FF2B5EF4-FFF2-40B4-BE49-F238E27FC236}">
                <a16:creationId xmlns:a16="http://schemas.microsoft.com/office/drawing/2014/main" id="{C446C101-CD1C-DFA6-1E8F-6DB8281D52A6}"/>
              </a:ext>
            </a:extLst>
          </p:cNvPr>
          <p:cNvSpPr/>
          <p:nvPr/>
        </p:nvSpPr>
        <p:spPr>
          <a:xfrm>
            <a:off x="1831884" y="4007783"/>
            <a:ext cx="772836" cy="370840"/>
          </a:xfrm>
          <a:prstGeom prst="rect">
            <a:avLst/>
          </a:prstGeom>
          <a:solidFill>
            <a:schemeClr val="bg1"/>
          </a:solidFill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2F7CB6BA-FB75-2153-7246-801179146B4E}"/>
                  </a:ext>
                </a:extLst>
              </p:cNvPr>
              <p:cNvSpPr txBox="1"/>
              <p:nvPr/>
            </p:nvSpPr>
            <p:spPr>
              <a:xfrm>
                <a:off x="770464" y="4850468"/>
                <a:ext cx="105509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3%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2F7CB6BA-FB75-2153-7246-801179146B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464" y="4850468"/>
                <a:ext cx="1055097" cy="523220"/>
              </a:xfrm>
              <a:prstGeom prst="rect">
                <a:avLst/>
              </a:prstGeom>
              <a:blipFill>
                <a:blip r:embed="rId6"/>
                <a:stretch>
                  <a:fillRect l="-11561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7F00F2C4-F2B5-F728-841C-3D7144FC43E0}"/>
                  </a:ext>
                </a:extLst>
              </p:cNvPr>
              <p:cNvSpPr txBox="1"/>
              <p:nvPr/>
            </p:nvSpPr>
            <p:spPr>
              <a:xfrm>
                <a:off x="3953080" y="3915879"/>
                <a:ext cx="105509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5%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7F00F2C4-F2B5-F728-841C-3D7144FC43E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3080" y="3915879"/>
                <a:ext cx="1055097" cy="523220"/>
              </a:xfrm>
              <a:prstGeom prst="rect">
                <a:avLst/>
              </a:prstGeom>
              <a:blipFill>
                <a:blip r:embed="rId7"/>
                <a:stretch>
                  <a:fillRect l="-1149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2EA45F89-A450-A96A-FC34-52BD7AB7961A}"/>
                  </a:ext>
                </a:extLst>
              </p:cNvPr>
              <p:cNvSpPr txBox="1"/>
              <p:nvPr/>
            </p:nvSpPr>
            <p:spPr>
              <a:xfrm>
                <a:off x="3762580" y="4850468"/>
                <a:ext cx="125547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0.07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2EA45F89-A450-A96A-FC34-52BD7AB796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2580" y="4850468"/>
                <a:ext cx="1255472" cy="523220"/>
              </a:xfrm>
              <a:prstGeom prst="rect">
                <a:avLst/>
              </a:prstGeom>
              <a:blipFill>
                <a:blip r:embed="rId8"/>
                <a:stretch>
                  <a:fillRect l="-970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8" name="Picture 37">
            <a:extLst>
              <a:ext uri="{FF2B5EF4-FFF2-40B4-BE49-F238E27FC236}">
                <a16:creationId xmlns:a16="http://schemas.microsoft.com/office/drawing/2014/main" id="{96FC33E8-E304-C5F3-FA40-5CF75BD5D59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02500" y="5180916"/>
            <a:ext cx="747045" cy="747045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81E08722-C282-3117-E88F-B526591ABA58}"/>
              </a:ext>
            </a:extLst>
          </p:cNvPr>
          <p:cNvSpPr txBox="1"/>
          <p:nvPr/>
        </p:nvSpPr>
        <p:spPr>
          <a:xfrm>
            <a:off x="5605344" y="532360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2DD173BA-7638-2A5B-9D37-81EBAFCAE307}"/>
              </a:ext>
            </a:extLst>
          </p:cNvPr>
          <p:cNvSpPr txBox="1"/>
          <p:nvPr/>
        </p:nvSpPr>
        <p:spPr>
          <a:xfrm>
            <a:off x="1804851" y="4867402"/>
            <a:ext cx="8586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0.03</a:t>
            </a:r>
            <a:endParaRPr lang="en-GB" sz="2800" b="0" dirty="0">
              <a:solidFill>
                <a:srgbClr val="0070C0"/>
              </a:solidFill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18AEA1FA-27A8-8950-1D5F-2DA0E4ACCAF8}"/>
              </a:ext>
            </a:extLst>
          </p:cNvPr>
          <p:cNvSpPr txBox="1"/>
          <p:nvPr/>
        </p:nvSpPr>
        <p:spPr>
          <a:xfrm>
            <a:off x="1804851" y="3932813"/>
            <a:ext cx="8586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0.01</a:t>
            </a:r>
            <a:endParaRPr lang="en-GB" sz="2800" b="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5908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0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9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8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4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0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3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2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5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8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1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4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35" grpId="0"/>
      <p:bldP spid="35" grpId="1"/>
      <p:bldP spid="36" grpId="0"/>
      <p:bldP spid="36" grpId="1"/>
      <p:bldP spid="37" grpId="0"/>
      <p:bldP spid="37" grpId="1"/>
      <p:bldP spid="39" grpId="0"/>
      <p:bldP spid="39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1ABAF3D-0683-7D59-6101-5940554A5776}"/>
              </a:ext>
            </a:extLst>
          </p:cNvPr>
          <p:cNvSpPr/>
          <p:nvPr/>
        </p:nvSpPr>
        <p:spPr>
          <a:xfrm>
            <a:off x="1831884" y="3561042"/>
            <a:ext cx="772836" cy="370840"/>
          </a:xfrm>
          <a:prstGeom prst="rect">
            <a:avLst/>
          </a:prstGeom>
          <a:solidFill>
            <a:schemeClr val="bg1"/>
          </a:solidFill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AE27902-3738-64D4-1FC9-AD6A1CC7A4AA}"/>
              </a:ext>
            </a:extLst>
          </p:cNvPr>
          <p:cNvSpPr/>
          <p:nvPr/>
        </p:nvSpPr>
        <p:spPr>
          <a:xfrm>
            <a:off x="5014500" y="2626453"/>
            <a:ext cx="827500" cy="370840"/>
          </a:xfrm>
          <a:prstGeom prst="rect">
            <a:avLst/>
          </a:prstGeom>
          <a:solidFill>
            <a:schemeClr val="bg1"/>
          </a:solidFill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A5FCAD0-4ED7-65A9-849B-850AEAF05369}"/>
              </a:ext>
            </a:extLst>
          </p:cNvPr>
          <p:cNvSpPr/>
          <p:nvPr/>
        </p:nvSpPr>
        <p:spPr>
          <a:xfrm>
            <a:off x="4889500" y="3557656"/>
            <a:ext cx="694384" cy="370840"/>
          </a:xfrm>
          <a:prstGeom prst="rect">
            <a:avLst/>
          </a:prstGeom>
          <a:solidFill>
            <a:schemeClr val="bg1"/>
          </a:solidFill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E138B98-277F-609B-2758-716C7BF85FDF}"/>
              </a:ext>
            </a:extLst>
          </p:cNvPr>
          <p:cNvSpPr txBox="1"/>
          <p:nvPr/>
        </p:nvSpPr>
        <p:spPr>
          <a:xfrm>
            <a:off x="4889500" y="3482686"/>
            <a:ext cx="694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</a:rPr>
              <a:t>7%</a:t>
            </a:r>
            <a:endParaRPr lang="en-GB" sz="2800" b="0" dirty="0">
              <a:solidFill>
                <a:srgbClr val="0070C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871B5C15-E8F1-5F3F-8144-75C932BB5254}"/>
                  </a:ext>
                </a:extLst>
              </p:cNvPr>
              <p:cNvSpPr txBox="1"/>
              <p:nvPr/>
            </p:nvSpPr>
            <p:spPr>
              <a:xfrm>
                <a:off x="770464" y="2534549"/>
                <a:ext cx="105509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1%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871B5C15-E8F1-5F3F-8144-75C932BB52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464" y="2534549"/>
                <a:ext cx="1055097" cy="523220"/>
              </a:xfrm>
              <a:prstGeom prst="rect">
                <a:avLst/>
              </a:prstGeom>
              <a:blipFill>
                <a:blip r:embed="rId2"/>
                <a:stretch>
                  <a:fillRect l="-11561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>
            <a:extLst>
              <a:ext uri="{FF2B5EF4-FFF2-40B4-BE49-F238E27FC236}">
                <a16:creationId xmlns:a16="http://schemas.microsoft.com/office/drawing/2014/main" id="{2C3A5673-113B-B459-D4E4-4010B0F6ADBC}"/>
              </a:ext>
            </a:extLst>
          </p:cNvPr>
          <p:cNvSpPr/>
          <p:nvPr/>
        </p:nvSpPr>
        <p:spPr>
          <a:xfrm>
            <a:off x="1831884" y="2626453"/>
            <a:ext cx="772836" cy="370840"/>
          </a:xfrm>
          <a:prstGeom prst="rect">
            <a:avLst/>
          </a:prstGeom>
          <a:solidFill>
            <a:schemeClr val="bg1"/>
          </a:solidFill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39E7D673-854A-8D96-7AC5-1ABF8C70AFBD}"/>
                  </a:ext>
                </a:extLst>
              </p:cNvPr>
              <p:cNvSpPr txBox="1"/>
              <p:nvPr/>
            </p:nvSpPr>
            <p:spPr>
              <a:xfrm>
                <a:off x="770464" y="3469138"/>
                <a:ext cx="105509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3%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39E7D673-854A-8D96-7AC5-1ABF8C70AFB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464" y="3469138"/>
                <a:ext cx="1055097" cy="523220"/>
              </a:xfrm>
              <a:prstGeom prst="rect">
                <a:avLst/>
              </a:prstGeom>
              <a:blipFill>
                <a:blip r:embed="rId3"/>
                <a:stretch>
                  <a:fillRect l="-1156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D1504DEA-CC7C-B4C7-60C9-F6DE877BCF96}"/>
                  </a:ext>
                </a:extLst>
              </p:cNvPr>
              <p:cNvSpPr txBox="1"/>
              <p:nvPr/>
            </p:nvSpPr>
            <p:spPr>
              <a:xfrm>
                <a:off x="3953080" y="2534549"/>
                <a:ext cx="105509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5%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D1504DEA-CC7C-B4C7-60C9-F6DE877BCF9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3080" y="2534549"/>
                <a:ext cx="1055097" cy="523220"/>
              </a:xfrm>
              <a:prstGeom prst="rect">
                <a:avLst/>
              </a:prstGeom>
              <a:blipFill>
                <a:blip r:embed="rId4"/>
                <a:stretch>
                  <a:fillRect l="-1149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AA17AB7E-CD89-C3A2-C028-BBF61F2EE419}"/>
                  </a:ext>
                </a:extLst>
              </p:cNvPr>
              <p:cNvSpPr txBox="1"/>
              <p:nvPr/>
            </p:nvSpPr>
            <p:spPr>
              <a:xfrm>
                <a:off x="3762580" y="3469138"/>
                <a:ext cx="125547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0.07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AA17AB7E-CD89-C3A2-C028-BBF61F2EE4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2580" y="3469138"/>
                <a:ext cx="1255472" cy="523220"/>
              </a:xfrm>
              <a:prstGeom prst="rect">
                <a:avLst/>
              </a:prstGeom>
              <a:blipFill>
                <a:blip r:embed="rId5"/>
                <a:stretch>
                  <a:fillRect l="-970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E7ABDF70-D3CA-430D-215E-1997A683D554}"/>
              </a:ext>
            </a:extLst>
          </p:cNvPr>
          <p:cNvSpPr txBox="1"/>
          <p:nvPr/>
        </p:nvSpPr>
        <p:spPr>
          <a:xfrm>
            <a:off x="1804851" y="3486072"/>
            <a:ext cx="8586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0.03</a:t>
            </a:r>
            <a:endParaRPr lang="en-GB" sz="2800" b="0" dirty="0">
              <a:solidFill>
                <a:srgbClr val="0070C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AB28401-4702-BBCB-21BD-BF106EB31A7A}"/>
              </a:ext>
            </a:extLst>
          </p:cNvPr>
          <p:cNvSpPr txBox="1"/>
          <p:nvPr/>
        </p:nvSpPr>
        <p:spPr>
          <a:xfrm>
            <a:off x="4987467" y="2551483"/>
            <a:ext cx="8630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0.05</a:t>
            </a:r>
            <a:endParaRPr lang="en-GB" sz="2800" b="0" dirty="0">
              <a:solidFill>
                <a:srgbClr val="0070C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A5FF1A4-DC7D-51A0-A1C5-B44E5B0A9CE2}"/>
              </a:ext>
            </a:extLst>
          </p:cNvPr>
          <p:cNvSpPr txBox="1"/>
          <p:nvPr/>
        </p:nvSpPr>
        <p:spPr>
          <a:xfrm>
            <a:off x="1804851" y="2551483"/>
            <a:ext cx="8586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0.01</a:t>
            </a:r>
            <a:endParaRPr lang="en-GB" sz="2800" b="0" dirty="0">
              <a:solidFill>
                <a:srgbClr val="0070C0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50CB712-9452-D186-99FF-5959AC39C42F}"/>
              </a:ext>
            </a:extLst>
          </p:cNvPr>
          <p:cNvSpPr/>
          <p:nvPr/>
        </p:nvSpPr>
        <p:spPr>
          <a:xfrm>
            <a:off x="1831884" y="1596056"/>
            <a:ext cx="569384" cy="370840"/>
          </a:xfrm>
          <a:prstGeom prst="rect">
            <a:avLst/>
          </a:prstGeom>
          <a:solidFill>
            <a:schemeClr val="bg1"/>
          </a:solidFill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7FD672D-5DC4-0608-BF5D-4E260FDF7056}"/>
              </a:ext>
            </a:extLst>
          </p:cNvPr>
          <p:cNvSpPr/>
          <p:nvPr/>
        </p:nvSpPr>
        <p:spPr>
          <a:xfrm>
            <a:off x="5014500" y="661467"/>
            <a:ext cx="569384" cy="370840"/>
          </a:xfrm>
          <a:prstGeom prst="rect">
            <a:avLst/>
          </a:prstGeom>
          <a:solidFill>
            <a:schemeClr val="bg1"/>
          </a:solidFill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44D30F9-C978-1740-39A3-782FF3D94FDA}"/>
              </a:ext>
            </a:extLst>
          </p:cNvPr>
          <p:cNvSpPr/>
          <p:nvPr/>
        </p:nvSpPr>
        <p:spPr>
          <a:xfrm>
            <a:off x="4889500" y="1592670"/>
            <a:ext cx="694384" cy="370840"/>
          </a:xfrm>
          <a:prstGeom prst="rect">
            <a:avLst/>
          </a:prstGeom>
          <a:solidFill>
            <a:schemeClr val="bg1"/>
          </a:solidFill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213D7F6-5546-9D57-3B79-975C05E37541}"/>
              </a:ext>
            </a:extLst>
          </p:cNvPr>
          <p:cNvSpPr txBox="1"/>
          <p:nvPr/>
        </p:nvSpPr>
        <p:spPr>
          <a:xfrm>
            <a:off x="1804851" y="1521086"/>
            <a:ext cx="7998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0.3</a:t>
            </a:r>
            <a:endParaRPr lang="en-GB" sz="2800" b="0" dirty="0">
              <a:solidFill>
                <a:srgbClr val="0070C0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C428AA4-1825-D562-D6A6-93E1AFA1F0B9}"/>
              </a:ext>
            </a:extLst>
          </p:cNvPr>
          <p:cNvSpPr txBox="1"/>
          <p:nvPr/>
        </p:nvSpPr>
        <p:spPr>
          <a:xfrm>
            <a:off x="4834467" y="1517700"/>
            <a:ext cx="9528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70%</a:t>
            </a:r>
            <a:endParaRPr lang="en-GB" sz="2800" b="0" dirty="0">
              <a:solidFill>
                <a:srgbClr val="0070C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BCC8DC5-6A5C-FB6C-ECC1-1F1F8807E65B}"/>
              </a:ext>
            </a:extLst>
          </p:cNvPr>
          <p:cNvSpPr txBox="1"/>
          <p:nvPr/>
        </p:nvSpPr>
        <p:spPr>
          <a:xfrm>
            <a:off x="4987467" y="586497"/>
            <a:ext cx="7998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0.5</a:t>
            </a:r>
            <a:endParaRPr lang="en-GB" sz="2800" b="0" dirty="0">
              <a:solidFill>
                <a:srgbClr val="0070C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B0701DB1-ED6A-E311-326C-F28A544ADDC1}"/>
                  </a:ext>
                </a:extLst>
              </p:cNvPr>
              <p:cNvSpPr txBox="1"/>
              <p:nvPr/>
            </p:nvSpPr>
            <p:spPr>
              <a:xfrm>
                <a:off x="770464" y="569563"/>
                <a:ext cx="123783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10%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B0701DB1-ED6A-E311-326C-F28A544ADDC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464" y="569563"/>
                <a:ext cx="1237839" cy="523220"/>
              </a:xfrm>
              <a:prstGeom prst="rect">
                <a:avLst/>
              </a:prstGeom>
              <a:blipFill>
                <a:blip r:embed="rId6"/>
                <a:stretch>
                  <a:fillRect l="-985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Rectangle 20">
            <a:extLst>
              <a:ext uri="{FF2B5EF4-FFF2-40B4-BE49-F238E27FC236}">
                <a16:creationId xmlns:a16="http://schemas.microsoft.com/office/drawing/2014/main" id="{2D645F7A-AFE8-C83A-B60B-FC8DED723E48}"/>
              </a:ext>
            </a:extLst>
          </p:cNvPr>
          <p:cNvSpPr/>
          <p:nvPr/>
        </p:nvSpPr>
        <p:spPr>
          <a:xfrm>
            <a:off x="1831884" y="661467"/>
            <a:ext cx="569384" cy="370840"/>
          </a:xfrm>
          <a:prstGeom prst="rect">
            <a:avLst/>
          </a:prstGeom>
          <a:solidFill>
            <a:schemeClr val="bg1"/>
          </a:solidFill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AD2013D-A3E2-1B62-50D7-BE48E89D814B}"/>
              </a:ext>
            </a:extLst>
          </p:cNvPr>
          <p:cNvSpPr txBox="1"/>
          <p:nvPr/>
        </p:nvSpPr>
        <p:spPr>
          <a:xfrm>
            <a:off x="1804851" y="586497"/>
            <a:ext cx="7998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0.1</a:t>
            </a:r>
            <a:endParaRPr lang="en-GB" sz="2800" b="0" dirty="0">
              <a:solidFill>
                <a:srgbClr val="0070C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B7067412-B5C7-8AE3-8AFB-12443014D732}"/>
                  </a:ext>
                </a:extLst>
              </p:cNvPr>
              <p:cNvSpPr txBox="1"/>
              <p:nvPr/>
            </p:nvSpPr>
            <p:spPr>
              <a:xfrm>
                <a:off x="770464" y="1504152"/>
                <a:ext cx="123783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30%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B7067412-B5C7-8AE3-8AFB-12443014D73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464" y="1504152"/>
                <a:ext cx="1237839" cy="523220"/>
              </a:xfrm>
              <a:prstGeom prst="rect">
                <a:avLst/>
              </a:prstGeom>
              <a:blipFill>
                <a:blip r:embed="rId7"/>
                <a:stretch>
                  <a:fillRect l="-985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D57F7DBE-2922-5F97-ADD6-8D72F3E3D38B}"/>
                  </a:ext>
                </a:extLst>
              </p:cNvPr>
              <p:cNvSpPr txBox="1"/>
              <p:nvPr/>
            </p:nvSpPr>
            <p:spPr>
              <a:xfrm>
                <a:off x="3953080" y="569563"/>
                <a:ext cx="123783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50%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D57F7DBE-2922-5F97-ADD6-8D72F3E3D3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3080" y="569563"/>
                <a:ext cx="1237839" cy="523220"/>
              </a:xfrm>
              <a:prstGeom prst="rect">
                <a:avLst/>
              </a:prstGeom>
              <a:blipFill>
                <a:blip r:embed="rId8"/>
                <a:stretch>
                  <a:fillRect l="-980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734B1B39-56E5-B64B-6E91-7CE9767868D4}"/>
                  </a:ext>
                </a:extLst>
              </p:cNvPr>
              <p:cNvSpPr txBox="1"/>
              <p:nvPr/>
            </p:nvSpPr>
            <p:spPr>
              <a:xfrm>
                <a:off x="3953080" y="1504152"/>
                <a:ext cx="107273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0.7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734B1B39-56E5-B64B-6E91-7CE9767868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3080" y="1504152"/>
                <a:ext cx="1072730" cy="523220"/>
              </a:xfrm>
              <a:prstGeom prst="rect">
                <a:avLst/>
              </a:prstGeom>
              <a:blipFill>
                <a:blip r:embed="rId9"/>
                <a:stretch>
                  <a:fillRect l="-1136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hought Bubble: Cloud 25">
            <a:extLst>
              <a:ext uri="{FF2B5EF4-FFF2-40B4-BE49-F238E27FC236}">
                <a16:creationId xmlns:a16="http://schemas.microsoft.com/office/drawing/2014/main" id="{13FD0B55-13B1-67A8-4181-E086EE8C7186}"/>
              </a:ext>
            </a:extLst>
          </p:cNvPr>
          <p:cNvSpPr/>
          <p:nvPr/>
        </p:nvSpPr>
        <p:spPr>
          <a:xfrm>
            <a:off x="1127568" y="4241220"/>
            <a:ext cx="3304508" cy="1268096"/>
          </a:xfrm>
          <a:prstGeom prst="cloudCallout">
            <a:avLst>
              <a:gd name="adj1" fmla="val -61005"/>
              <a:gd name="adj2" fmla="val 38534"/>
            </a:avLst>
          </a:prstGeom>
          <a:solidFill>
            <a:schemeClr val="bg1"/>
          </a:solidFill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What is the same?</a:t>
            </a:r>
          </a:p>
        </p:txBody>
      </p:sp>
      <p:sp>
        <p:nvSpPr>
          <p:cNvPr id="27" name="Thought Bubble: Cloud 26">
            <a:extLst>
              <a:ext uri="{FF2B5EF4-FFF2-40B4-BE49-F238E27FC236}">
                <a16:creationId xmlns:a16="http://schemas.microsoft.com/office/drawing/2014/main" id="{576AEC2D-B15D-BD06-1060-079543C774E2}"/>
              </a:ext>
            </a:extLst>
          </p:cNvPr>
          <p:cNvSpPr/>
          <p:nvPr/>
        </p:nvSpPr>
        <p:spPr>
          <a:xfrm>
            <a:off x="4748592" y="4309254"/>
            <a:ext cx="3304508" cy="1268096"/>
          </a:xfrm>
          <a:prstGeom prst="cloudCallout">
            <a:avLst>
              <a:gd name="adj1" fmla="val -61005"/>
              <a:gd name="adj2" fmla="val 38534"/>
            </a:avLst>
          </a:prstGeom>
          <a:solidFill>
            <a:schemeClr val="bg1"/>
          </a:solidFill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What is different?</a:t>
            </a:r>
          </a:p>
        </p:txBody>
      </p:sp>
    </p:spTree>
    <p:extLst>
      <p:ext uri="{BB962C8B-B14F-4D97-AF65-F5344CB8AC3E}">
        <p14:creationId xmlns:p14="http://schemas.microsoft.com/office/powerpoint/2010/main" val="3469800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F0183D-462F-BD05-6F2D-77C952385FC9}"/>
              </a:ext>
            </a:extLst>
          </p:cNvPr>
          <p:cNvSpPr txBox="1">
            <a:spLocks/>
          </p:cNvSpPr>
          <p:nvPr/>
        </p:nvSpPr>
        <p:spPr>
          <a:xfrm>
            <a:off x="982555" y="2260717"/>
            <a:ext cx="7161852" cy="3890459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u="none" kern="1200" baseline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Have a go at questions 1 – 2 on the worksheet. 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678054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F4E636C-1EB4-3B7F-51A6-0759C3BEB5B7}"/>
              </a:ext>
            </a:extLst>
          </p:cNvPr>
          <p:cNvSpPr/>
          <p:nvPr/>
        </p:nvSpPr>
        <p:spPr>
          <a:xfrm>
            <a:off x="2964289" y="355604"/>
            <a:ext cx="3960000" cy="1980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3970D1C-93B9-B1FB-9E8F-FA3F5DC46E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4569663"/>
              </p:ext>
            </p:extLst>
          </p:nvPr>
        </p:nvGraphicFramePr>
        <p:xfrm>
          <a:off x="2964289" y="364936"/>
          <a:ext cx="3960000" cy="3960000"/>
        </p:xfrm>
        <a:graphic>
          <a:graphicData uri="http://schemas.openxmlformats.org/drawingml/2006/table">
            <a:tbl>
              <a:tblPr/>
              <a:tblGrid>
                <a:gridCol w="396000">
                  <a:extLst>
                    <a:ext uri="{9D8B030D-6E8A-4147-A177-3AD203B41FA5}">
                      <a16:colId xmlns:a16="http://schemas.microsoft.com/office/drawing/2014/main" val="366772138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2510499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00127874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21446677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40471670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93859380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49201858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65480569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53659393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6579942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225377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7799033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8498146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402092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990450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034866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022663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872414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775616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892407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38864B77-8B46-6DE6-5404-91340F3EFBC2}"/>
              </a:ext>
            </a:extLst>
          </p:cNvPr>
          <p:cNvSpPr txBox="1"/>
          <p:nvPr/>
        </p:nvSpPr>
        <p:spPr>
          <a:xfrm>
            <a:off x="732415" y="1853779"/>
            <a:ext cx="220571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50 out of 100 squares are shaded.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0F8B10C-BCAC-99E7-96DF-F618CAB14018}"/>
                  </a:ext>
                </a:extLst>
              </p:cNvPr>
              <p:cNvSpPr txBox="1"/>
              <p:nvPr/>
            </p:nvSpPr>
            <p:spPr>
              <a:xfrm>
                <a:off x="1933613" y="4937283"/>
                <a:ext cx="1017414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50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100</m:t>
                          </m:r>
                        </m:den>
                      </m:f>
                    </m:oMath>
                  </m:oMathPara>
                </a14:m>
                <a:endParaRPr lang="en-GB" sz="2800" b="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0F8B10C-BCAC-99E7-96DF-F618CAB140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33613" y="4937283"/>
                <a:ext cx="1017414" cy="89037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670C8B7A-B92D-6F0C-0A59-BF3FF3848337}"/>
              </a:ext>
            </a:extLst>
          </p:cNvPr>
          <p:cNvSpPr txBox="1"/>
          <p:nvPr/>
        </p:nvSpPr>
        <p:spPr>
          <a:xfrm>
            <a:off x="1842597" y="4353718"/>
            <a:ext cx="5317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Percent means ‘out of a hundred’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FFE1949B-9FA8-3250-82CB-4B20478A6A68}"/>
                  </a:ext>
                </a:extLst>
              </p:cNvPr>
              <p:cNvSpPr txBox="1"/>
              <p:nvPr/>
            </p:nvSpPr>
            <p:spPr>
              <a:xfrm>
                <a:off x="2658223" y="4937283"/>
                <a:ext cx="1052946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10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FFE1949B-9FA8-3250-82CB-4B20478A6A6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8223" y="4937283"/>
                <a:ext cx="1052946" cy="89037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21B7A158-8087-2163-4C88-37E1AE264787}"/>
                  </a:ext>
                </a:extLst>
              </p:cNvPr>
              <p:cNvSpPr txBox="1"/>
              <p:nvPr/>
            </p:nvSpPr>
            <p:spPr>
              <a:xfrm>
                <a:off x="3404660" y="4937283"/>
                <a:ext cx="1052946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2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21B7A158-8087-2163-4C88-37E1AE2647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4660" y="4937283"/>
                <a:ext cx="1052946" cy="89037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E2A772AD-105C-80CA-5279-3F33EC21E325}"/>
                  </a:ext>
                </a:extLst>
              </p:cNvPr>
              <p:cNvSpPr txBox="1"/>
              <p:nvPr/>
            </p:nvSpPr>
            <p:spPr>
              <a:xfrm>
                <a:off x="3999518" y="5120859"/>
                <a:ext cx="105294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E2A772AD-105C-80CA-5279-3F33EC21E3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9518" y="5120859"/>
                <a:ext cx="1052946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A1A3CE68-B685-B2C5-F8AA-5947D7CF4E83}"/>
                  </a:ext>
                </a:extLst>
              </p:cNvPr>
              <p:cNvSpPr/>
              <p:nvPr/>
            </p:nvSpPr>
            <p:spPr>
              <a:xfrm>
                <a:off x="4682552" y="5120859"/>
                <a:ext cx="88838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b="0" i="0" smtClean="0"/>
                        <m:t>50%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A1A3CE68-B685-B2C5-F8AA-5947D7CF4E8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2552" y="5120859"/>
                <a:ext cx="888385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4BF7FA4-BF0E-B8BD-B04A-C9C952DD8098}"/>
                  </a:ext>
                </a:extLst>
              </p:cNvPr>
              <p:cNvSpPr txBox="1"/>
              <p:nvPr/>
            </p:nvSpPr>
            <p:spPr>
              <a:xfrm>
                <a:off x="5097732" y="5120859"/>
                <a:ext cx="105294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4BF7FA4-BF0E-B8BD-B04A-C9C952DD80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7732" y="5120859"/>
                <a:ext cx="1052946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ectangle 11">
            <a:extLst>
              <a:ext uri="{FF2B5EF4-FFF2-40B4-BE49-F238E27FC236}">
                <a16:creationId xmlns:a16="http://schemas.microsoft.com/office/drawing/2014/main" id="{4E0258F9-F8E7-7E8B-1876-15C279E57444}"/>
              </a:ext>
            </a:extLst>
          </p:cNvPr>
          <p:cNvSpPr/>
          <p:nvPr/>
        </p:nvSpPr>
        <p:spPr>
          <a:xfrm>
            <a:off x="5834034" y="5120859"/>
            <a:ext cx="6415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0.5</a:t>
            </a:r>
          </a:p>
        </p:txBody>
      </p:sp>
    </p:spTree>
    <p:extLst>
      <p:ext uri="{BB962C8B-B14F-4D97-AF65-F5344CB8AC3E}">
        <p14:creationId xmlns:p14="http://schemas.microsoft.com/office/powerpoint/2010/main" val="2080253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50A16413-0CB2-B2B5-9B46-2DF0DEB4CD28}"/>
              </a:ext>
            </a:extLst>
          </p:cNvPr>
          <p:cNvGrpSpPr/>
          <p:nvPr/>
        </p:nvGrpSpPr>
        <p:grpSpPr>
          <a:xfrm>
            <a:off x="2347219" y="1831907"/>
            <a:ext cx="3944459" cy="1576409"/>
            <a:chOff x="4716001" y="1843406"/>
            <a:chExt cx="3961625" cy="1576409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566EE49E-21C9-D308-E007-D6BED0A422C9}"/>
                </a:ext>
              </a:extLst>
            </p:cNvPr>
            <p:cNvSpPr/>
            <p:nvPr/>
          </p:nvSpPr>
          <p:spPr>
            <a:xfrm>
              <a:off x="4717626" y="2219324"/>
              <a:ext cx="3960000" cy="1200491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0AA2F56-7661-BCCB-38BE-1982A75B9BF7}"/>
                </a:ext>
              </a:extLst>
            </p:cNvPr>
            <p:cNvSpPr/>
            <p:nvPr/>
          </p:nvSpPr>
          <p:spPr>
            <a:xfrm>
              <a:off x="4716001" y="1843406"/>
              <a:ext cx="1975820" cy="38152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A20F52E3-39B6-1485-963B-3D88B3604A40}"/>
              </a:ext>
            </a:extLst>
          </p:cNvPr>
          <p:cNvSpPr txBox="1"/>
          <p:nvPr/>
        </p:nvSpPr>
        <p:spPr>
          <a:xfrm>
            <a:off x="1549485" y="4774974"/>
            <a:ext cx="16881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45 out of 100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AF8FC51-6E7C-5057-FB6D-BF1969981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3494515"/>
              </p:ext>
            </p:extLst>
          </p:nvPr>
        </p:nvGraphicFramePr>
        <p:xfrm>
          <a:off x="2341418" y="637309"/>
          <a:ext cx="3960000" cy="3960000"/>
        </p:xfrm>
        <a:graphic>
          <a:graphicData uri="http://schemas.openxmlformats.org/drawingml/2006/table">
            <a:tbl>
              <a:tblPr/>
              <a:tblGrid>
                <a:gridCol w="396000">
                  <a:extLst>
                    <a:ext uri="{9D8B030D-6E8A-4147-A177-3AD203B41FA5}">
                      <a16:colId xmlns:a16="http://schemas.microsoft.com/office/drawing/2014/main" val="366772138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2510499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00127874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21446677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40471670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93859380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49201858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65480569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53659393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6579942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225377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7799033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498146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402092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990450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034866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022663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872414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775616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892407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59288AD8-2FDE-4E32-4B16-F91FD2F66983}"/>
                  </a:ext>
                </a:extLst>
              </p:cNvPr>
              <p:cNvSpPr txBox="1"/>
              <p:nvPr/>
            </p:nvSpPr>
            <p:spPr>
              <a:xfrm>
                <a:off x="3183789" y="4806841"/>
                <a:ext cx="1207477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45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100</m:t>
                          </m:r>
                        </m:den>
                      </m:f>
                    </m:oMath>
                  </m:oMathPara>
                </a14:m>
                <a:endParaRPr lang="en-GB" sz="2800" b="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59288AD8-2FDE-4E32-4B16-F91FD2F6698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3789" y="4806841"/>
                <a:ext cx="1207477" cy="890372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>
            <a:extLst>
              <a:ext uri="{FF2B5EF4-FFF2-40B4-BE49-F238E27FC236}">
                <a16:creationId xmlns:a16="http://schemas.microsoft.com/office/drawing/2014/main" id="{FE08D0FB-7AE8-19A5-24DA-8A55F9943AF2}"/>
              </a:ext>
            </a:extLst>
          </p:cNvPr>
          <p:cNvSpPr txBox="1"/>
          <p:nvPr/>
        </p:nvSpPr>
        <p:spPr>
          <a:xfrm>
            <a:off x="4365045" y="4921992"/>
            <a:ext cx="1160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45%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F1CDED9-BF53-8535-022C-A16BE4B6D71D}"/>
                  </a:ext>
                </a:extLst>
              </p:cNvPr>
              <p:cNvSpPr txBox="1"/>
              <p:nvPr/>
            </p:nvSpPr>
            <p:spPr>
              <a:xfrm>
                <a:off x="3864793" y="4990417"/>
                <a:ext cx="105294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F1CDED9-BF53-8535-022C-A16BE4B6D71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4793" y="4990417"/>
                <a:ext cx="105294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4BAF83AE-D102-6975-D288-B1F25BE3AC2B}"/>
              </a:ext>
            </a:extLst>
          </p:cNvPr>
          <p:cNvSpPr txBox="1"/>
          <p:nvPr/>
        </p:nvSpPr>
        <p:spPr>
          <a:xfrm>
            <a:off x="5417991" y="4990417"/>
            <a:ext cx="1160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0.45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37861CC3-D3AC-672B-C940-5CAC553175B2}"/>
                  </a:ext>
                </a:extLst>
              </p:cNvPr>
              <p:cNvSpPr txBox="1"/>
              <p:nvPr/>
            </p:nvSpPr>
            <p:spPr>
              <a:xfrm>
                <a:off x="4917739" y="4990417"/>
                <a:ext cx="105294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37861CC3-D3AC-672B-C940-5CAC553175B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17739" y="4990417"/>
                <a:ext cx="1052946" cy="52322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89413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42A70B0B-3E34-A3EE-A230-B9570FBB8AEF}"/>
              </a:ext>
            </a:extLst>
          </p:cNvPr>
          <p:cNvCxnSpPr>
            <a:cxnSpLocks/>
          </p:cNvCxnSpPr>
          <p:nvPr/>
        </p:nvCxnSpPr>
        <p:spPr>
          <a:xfrm>
            <a:off x="2672021" y="1222879"/>
            <a:ext cx="37957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2">
            <a:extLst>
              <a:ext uri="{FF2B5EF4-FFF2-40B4-BE49-F238E27FC236}">
                <a16:creationId xmlns:a16="http://schemas.microsoft.com/office/drawing/2014/main" id="{0CC75F1B-01C3-80E0-BA60-4ECDAD3B7D13}"/>
              </a:ext>
            </a:extLst>
          </p:cNvPr>
          <p:cNvGrpSpPr/>
          <p:nvPr/>
        </p:nvGrpSpPr>
        <p:grpSpPr>
          <a:xfrm>
            <a:off x="2723409" y="1133234"/>
            <a:ext cx="1761924" cy="179291"/>
            <a:chOff x="4647459" y="1133234"/>
            <a:chExt cx="1761924" cy="179291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F5210B14-6553-D6ED-46AC-3F0D884834CE}"/>
                </a:ext>
              </a:extLst>
            </p:cNvPr>
            <p:cNvGrpSpPr/>
            <p:nvPr/>
          </p:nvGrpSpPr>
          <p:grpSpPr>
            <a:xfrm>
              <a:off x="4647459" y="1133234"/>
              <a:ext cx="882683" cy="179291"/>
              <a:chOff x="3074929" y="1906125"/>
              <a:chExt cx="882683" cy="179291"/>
            </a:xfrm>
          </p:grpSpPr>
          <p:sp>
            <p:nvSpPr>
              <p:cNvPr id="11" name="Oval 10">
                <a:extLst>
                  <a:ext uri="{FF2B5EF4-FFF2-40B4-BE49-F238E27FC236}">
                    <a16:creationId xmlns:a16="http://schemas.microsoft.com/office/drawing/2014/main" id="{3CACE1F8-8F83-BF0D-2B30-9F583668D940}"/>
                  </a:ext>
                </a:extLst>
              </p:cNvPr>
              <p:cNvSpPr/>
              <p:nvPr/>
            </p:nvSpPr>
            <p:spPr>
              <a:xfrm>
                <a:off x="3074929" y="1906125"/>
                <a:ext cx="179291" cy="179291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" name="Oval 11">
                <a:extLst>
                  <a:ext uri="{FF2B5EF4-FFF2-40B4-BE49-F238E27FC236}">
                    <a16:creationId xmlns:a16="http://schemas.microsoft.com/office/drawing/2014/main" id="{035E232F-D0CD-B14C-8E5A-F76B0CF943D9}"/>
                  </a:ext>
                </a:extLst>
              </p:cNvPr>
              <p:cNvSpPr/>
              <p:nvPr/>
            </p:nvSpPr>
            <p:spPr>
              <a:xfrm>
                <a:off x="3250777" y="1906125"/>
                <a:ext cx="179291" cy="179291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F4610609-840F-E253-7E42-4EA9BA4CBC33}"/>
                  </a:ext>
                </a:extLst>
              </p:cNvPr>
              <p:cNvSpPr/>
              <p:nvPr/>
            </p:nvSpPr>
            <p:spPr>
              <a:xfrm>
                <a:off x="3426625" y="1906125"/>
                <a:ext cx="179291" cy="179291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FBA2E286-D427-7FAD-81F4-16C3E20CFA4A}"/>
                  </a:ext>
                </a:extLst>
              </p:cNvPr>
              <p:cNvSpPr/>
              <p:nvPr/>
            </p:nvSpPr>
            <p:spPr>
              <a:xfrm>
                <a:off x="3602473" y="1906125"/>
                <a:ext cx="179291" cy="179291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A52E58C8-1F4B-37BC-39F4-2848E96DD1FC}"/>
                  </a:ext>
                </a:extLst>
              </p:cNvPr>
              <p:cNvSpPr/>
              <p:nvPr/>
            </p:nvSpPr>
            <p:spPr>
              <a:xfrm>
                <a:off x="3778321" y="1906125"/>
                <a:ext cx="179291" cy="179291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3AB6DF98-B52E-4255-908A-561D0982F192}"/>
                </a:ext>
              </a:extLst>
            </p:cNvPr>
            <p:cNvGrpSpPr/>
            <p:nvPr/>
          </p:nvGrpSpPr>
          <p:grpSpPr>
            <a:xfrm>
              <a:off x="5526700" y="1133234"/>
              <a:ext cx="882683" cy="179291"/>
              <a:chOff x="3954170" y="1906125"/>
              <a:chExt cx="882683" cy="179291"/>
            </a:xfrm>
          </p:grpSpPr>
          <p:sp>
            <p:nvSpPr>
              <p:cNvPr id="6" name="Oval 5">
                <a:extLst>
                  <a:ext uri="{FF2B5EF4-FFF2-40B4-BE49-F238E27FC236}">
                    <a16:creationId xmlns:a16="http://schemas.microsoft.com/office/drawing/2014/main" id="{9C84CF64-6629-0261-630F-44C6C9579AAE}"/>
                  </a:ext>
                </a:extLst>
              </p:cNvPr>
              <p:cNvSpPr/>
              <p:nvPr/>
            </p:nvSpPr>
            <p:spPr>
              <a:xfrm>
                <a:off x="3954170" y="1906125"/>
                <a:ext cx="179291" cy="179291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" name="Oval 6">
                <a:extLst>
                  <a:ext uri="{FF2B5EF4-FFF2-40B4-BE49-F238E27FC236}">
                    <a16:creationId xmlns:a16="http://schemas.microsoft.com/office/drawing/2014/main" id="{05FEF971-67FA-6AE9-B860-C322826FBB28}"/>
                  </a:ext>
                </a:extLst>
              </p:cNvPr>
              <p:cNvSpPr/>
              <p:nvPr/>
            </p:nvSpPr>
            <p:spPr>
              <a:xfrm>
                <a:off x="4130018" y="1906125"/>
                <a:ext cx="179291" cy="179291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" name="Oval 7">
                <a:extLst>
                  <a:ext uri="{FF2B5EF4-FFF2-40B4-BE49-F238E27FC236}">
                    <a16:creationId xmlns:a16="http://schemas.microsoft.com/office/drawing/2014/main" id="{3D46432C-9381-3D8A-9FC0-195D553FCE4B}"/>
                  </a:ext>
                </a:extLst>
              </p:cNvPr>
              <p:cNvSpPr/>
              <p:nvPr/>
            </p:nvSpPr>
            <p:spPr>
              <a:xfrm>
                <a:off x="4305866" y="1906125"/>
                <a:ext cx="179291" cy="179291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248899E0-CFDE-7071-9687-7B4228CCEF9F}"/>
                  </a:ext>
                </a:extLst>
              </p:cNvPr>
              <p:cNvSpPr/>
              <p:nvPr/>
            </p:nvSpPr>
            <p:spPr>
              <a:xfrm>
                <a:off x="4481714" y="1906125"/>
                <a:ext cx="179291" cy="179291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075F4FF8-560D-3821-6A6D-7C4B1D8DFF77}"/>
                  </a:ext>
                </a:extLst>
              </p:cNvPr>
              <p:cNvSpPr/>
              <p:nvPr/>
            </p:nvSpPr>
            <p:spPr>
              <a:xfrm>
                <a:off x="4657562" y="1906125"/>
                <a:ext cx="179291" cy="179291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BC8DF915-7B90-784E-0E24-2B1A31F31A29}"/>
              </a:ext>
            </a:extLst>
          </p:cNvPr>
          <p:cNvCxnSpPr>
            <a:cxnSpLocks/>
          </p:cNvCxnSpPr>
          <p:nvPr/>
        </p:nvCxnSpPr>
        <p:spPr>
          <a:xfrm>
            <a:off x="2672021" y="1491817"/>
            <a:ext cx="37957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Group 16">
            <a:extLst>
              <a:ext uri="{FF2B5EF4-FFF2-40B4-BE49-F238E27FC236}">
                <a16:creationId xmlns:a16="http://schemas.microsoft.com/office/drawing/2014/main" id="{294ACBA6-6A79-5A4C-C0CF-C2D39D2D7D08}"/>
              </a:ext>
            </a:extLst>
          </p:cNvPr>
          <p:cNvGrpSpPr/>
          <p:nvPr/>
        </p:nvGrpSpPr>
        <p:grpSpPr>
          <a:xfrm>
            <a:off x="2723409" y="1402171"/>
            <a:ext cx="1761924" cy="179291"/>
            <a:chOff x="4647459" y="1402171"/>
            <a:chExt cx="1761924" cy="179291"/>
          </a:xfrm>
        </p:grpSpPr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E8C98EAD-B324-4330-A17E-128CB8FB30FB}"/>
                </a:ext>
              </a:extLst>
            </p:cNvPr>
            <p:cNvGrpSpPr/>
            <p:nvPr/>
          </p:nvGrpSpPr>
          <p:grpSpPr>
            <a:xfrm>
              <a:off x="4647459" y="1402171"/>
              <a:ext cx="882683" cy="179291"/>
              <a:chOff x="3074929" y="2175062"/>
              <a:chExt cx="882683" cy="179291"/>
            </a:xfrm>
          </p:grpSpPr>
          <p:sp>
            <p:nvSpPr>
              <p:cNvPr id="25" name="Oval 24">
                <a:extLst>
                  <a:ext uri="{FF2B5EF4-FFF2-40B4-BE49-F238E27FC236}">
                    <a16:creationId xmlns:a16="http://schemas.microsoft.com/office/drawing/2014/main" id="{BA7B8FEB-F3CE-9A4A-DA72-175A474021E0}"/>
                  </a:ext>
                </a:extLst>
              </p:cNvPr>
              <p:cNvSpPr/>
              <p:nvPr/>
            </p:nvSpPr>
            <p:spPr>
              <a:xfrm>
                <a:off x="3074929" y="2175062"/>
                <a:ext cx="179291" cy="179291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6" name="Oval 25">
                <a:extLst>
                  <a:ext uri="{FF2B5EF4-FFF2-40B4-BE49-F238E27FC236}">
                    <a16:creationId xmlns:a16="http://schemas.microsoft.com/office/drawing/2014/main" id="{7CE61F98-C2B8-6045-F54B-9D8C8FAA3977}"/>
                  </a:ext>
                </a:extLst>
              </p:cNvPr>
              <p:cNvSpPr/>
              <p:nvPr/>
            </p:nvSpPr>
            <p:spPr>
              <a:xfrm>
                <a:off x="3250777" y="2175062"/>
                <a:ext cx="179291" cy="179291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Oval 26">
                <a:extLst>
                  <a:ext uri="{FF2B5EF4-FFF2-40B4-BE49-F238E27FC236}">
                    <a16:creationId xmlns:a16="http://schemas.microsoft.com/office/drawing/2014/main" id="{B9D97BA3-9A6F-91BC-D499-C63F886E5DE4}"/>
                  </a:ext>
                </a:extLst>
              </p:cNvPr>
              <p:cNvSpPr/>
              <p:nvPr/>
            </p:nvSpPr>
            <p:spPr>
              <a:xfrm>
                <a:off x="3426625" y="2175062"/>
                <a:ext cx="179291" cy="179291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Oval 27">
                <a:extLst>
                  <a:ext uri="{FF2B5EF4-FFF2-40B4-BE49-F238E27FC236}">
                    <a16:creationId xmlns:a16="http://schemas.microsoft.com/office/drawing/2014/main" id="{8A11E730-508D-0B90-EDB6-5C453BB79F71}"/>
                  </a:ext>
                </a:extLst>
              </p:cNvPr>
              <p:cNvSpPr/>
              <p:nvPr/>
            </p:nvSpPr>
            <p:spPr>
              <a:xfrm>
                <a:off x="3602473" y="2175062"/>
                <a:ext cx="179291" cy="179291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id="{8BAF6A5A-2A2F-32C6-8C63-C100B920E4F7}"/>
                  </a:ext>
                </a:extLst>
              </p:cNvPr>
              <p:cNvSpPr/>
              <p:nvPr/>
            </p:nvSpPr>
            <p:spPr>
              <a:xfrm>
                <a:off x="3778321" y="2175062"/>
                <a:ext cx="179291" cy="179291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6B5B83CF-3FBC-93D3-66A9-4E15DE3C8A39}"/>
                </a:ext>
              </a:extLst>
            </p:cNvPr>
            <p:cNvGrpSpPr/>
            <p:nvPr/>
          </p:nvGrpSpPr>
          <p:grpSpPr>
            <a:xfrm>
              <a:off x="5526700" y="1402171"/>
              <a:ext cx="882683" cy="179291"/>
              <a:chOff x="3954170" y="2175062"/>
              <a:chExt cx="882683" cy="179291"/>
            </a:xfrm>
          </p:grpSpPr>
          <p:sp>
            <p:nvSpPr>
              <p:cNvPr id="20" name="Oval 19">
                <a:extLst>
                  <a:ext uri="{FF2B5EF4-FFF2-40B4-BE49-F238E27FC236}">
                    <a16:creationId xmlns:a16="http://schemas.microsoft.com/office/drawing/2014/main" id="{1BB005E1-A397-AEB2-1301-A561F7DB3D14}"/>
                  </a:ext>
                </a:extLst>
              </p:cNvPr>
              <p:cNvSpPr/>
              <p:nvPr/>
            </p:nvSpPr>
            <p:spPr>
              <a:xfrm>
                <a:off x="3954170" y="2175062"/>
                <a:ext cx="179291" cy="179291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id="{AF4918B1-707E-2E78-B416-BCA54816EB7B}"/>
                  </a:ext>
                </a:extLst>
              </p:cNvPr>
              <p:cNvSpPr/>
              <p:nvPr/>
            </p:nvSpPr>
            <p:spPr>
              <a:xfrm>
                <a:off x="4130018" y="2175062"/>
                <a:ext cx="179291" cy="179291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1B9F2599-386D-5438-CF98-07751C1C25E2}"/>
                  </a:ext>
                </a:extLst>
              </p:cNvPr>
              <p:cNvSpPr/>
              <p:nvPr/>
            </p:nvSpPr>
            <p:spPr>
              <a:xfrm>
                <a:off x="4305866" y="2175062"/>
                <a:ext cx="179291" cy="179291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BBF8A769-7374-5A8B-4EC1-9795361CB77B}"/>
                  </a:ext>
                </a:extLst>
              </p:cNvPr>
              <p:cNvSpPr/>
              <p:nvPr/>
            </p:nvSpPr>
            <p:spPr>
              <a:xfrm>
                <a:off x="4481714" y="2175062"/>
                <a:ext cx="179291" cy="179291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id="{3459926E-20EB-D220-6CCF-855704841F3C}"/>
                  </a:ext>
                </a:extLst>
              </p:cNvPr>
              <p:cNvSpPr/>
              <p:nvPr/>
            </p:nvSpPr>
            <p:spPr>
              <a:xfrm>
                <a:off x="4657562" y="2175062"/>
                <a:ext cx="179291" cy="179291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423B22B6-AC48-60E1-E05C-FCC9361C1A47}"/>
              </a:ext>
            </a:extLst>
          </p:cNvPr>
          <p:cNvCxnSpPr>
            <a:cxnSpLocks/>
          </p:cNvCxnSpPr>
          <p:nvPr/>
        </p:nvCxnSpPr>
        <p:spPr>
          <a:xfrm>
            <a:off x="2672021" y="1760752"/>
            <a:ext cx="37957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30">
            <a:extLst>
              <a:ext uri="{FF2B5EF4-FFF2-40B4-BE49-F238E27FC236}">
                <a16:creationId xmlns:a16="http://schemas.microsoft.com/office/drawing/2014/main" id="{0506CCDD-D3C5-6A6E-9E73-4887A940672D}"/>
              </a:ext>
            </a:extLst>
          </p:cNvPr>
          <p:cNvGrpSpPr/>
          <p:nvPr/>
        </p:nvGrpSpPr>
        <p:grpSpPr>
          <a:xfrm>
            <a:off x="2723409" y="1671107"/>
            <a:ext cx="1761924" cy="179291"/>
            <a:chOff x="4647459" y="1671107"/>
            <a:chExt cx="1761924" cy="179291"/>
          </a:xfrm>
        </p:grpSpPr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19FEB09B-1C76-1758-E695-2DF7A25F384C}"/>
                </a:ext>
              </a:extLst>
            </p:cNvPr>
            <p:cNvGrpSpPr/>
            <p:nvPr/>
          </p:nvGrpSpPr>
          <p:grpSpPr>
            <a:xfrm>
              <a:off x="4647459" y="1671107"/>
              <a:ext cx="882683" cy="179291"/>
              <a:chOff x="3074929" y="2443998"/>
              <a:chExt cx="882683" cy="179291"/>
            </a:xfrm>
          </p:grpSpPr>
          <p:sp>
            <p:nvSpPr>
              <p:cNvPr id="39" name="Oval 38">
                <a:extLst>
                  <a:ext uri="{FF2B5EF4-FFF2-40B4-BE49-F238E27FC236}">
                    <a16:creationId xmlns:a16="http://schemas.microsoft.com/office/drawing/2014/main" id="{FB476A85-4EBB-3ED6-F48F-F58811AC2D98}"/>
                  </a:ext>
                </a:extLst>
              </p:cNvPr>
              <p:cNvSpPr/>
              <p:nvPr/>
            </p:nvSpPr>
            <p:spPr>
              <a:xfrm>
                <a:off x="3074929" y="2443998"/>
                <a:ext cx="179291" cy="179291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Oval 39">
                <a:extLst>
                  <a:ext uri="{FF2B5EF4-FFF2-40B4-BE49-F238E27FC236}">
                    <a16:creationId xmlns:a16="http://schemas.microsoft.com/office/drawing/2014/main" id="{0B9C3472-66F8-45BD-83E1-CD20132FFA7C}"/>
                  </a:ext>
                </a:extLst>
              </p:cNvPr>
              <p:cNvSpPr/>
              <p:nvPr/>
            </p:nvSpPr>
            <p:spPr>
              <a:xfrm>
                <a:off x="3250777" y="2443998"/>
                <a:ext cx="179291" cy="179291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1" name="Oval 40">
                <a:extLst>
                  <a:ext uri="{FF2B5EF4-FFF2-40B4-BE49-F238E27FC236}">
                    <a16:creationId xmlns:a16="http://schemas.microsoft.com/office/drawing/2014/main" id="{64D48631-D0F2-3592-AFAB-AEAE078A7BF7}"/>
                  </a:ext>
                </a:extLst>
              </p:cNvPr>
              <p:cNvSpPr/>
              <p:nvPr/>
            </p:nvSpPr>
            <p:spPr>
              <a:xfrm>
                <a:off x="3426625" y="2443998"/>
                <a:ext cx="179291" cy="179291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2" name="Oval 41">
                <a:extLst>
                  <a:ext uri="{FF2B5EF4-FFF2-40B4-BE49-F238E27FC236}">
                    <a16:creationId xmlns:a16="http://schemas.microsoft.com/office/drawing/2014/main" id="{5381584F-B502-3032-B6F4-A3FB1F0810A6}"/>
                  </a:ext>
                </a:extLst>
              </p:cNvPr>
              <p:cNvSpPr/>
              <p:nvPr/>
            </p:nvSpPr>
            <p:spPr>
              <a:xfrm>
                <a:off x="3602473" y="2443998"/>
                <a:ext cx="179291" cy="179291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3" name="Oval 42">
                <a:extLst>
                  <a:ext uri="{FF2B5EF4-FFF2-40B4-BE49-F238E27FC236}">
                    <a16:creationId xmlns:a16="http://schemas.microsoft.com/office/drawing/2014/main" id="{54BADFC9-7170-C560-CDDB-28B4438B6052}"/>
                  </a:ext>
                </a:extLst>
              </p:cNvPr>
              <p:cNvSpPr/>
              <p:nvPr/>
            </p:nvSpPr>
            <p:spPr>
              <a:xfrm>
                <a:off x="3778321" y="2443998"/>
                <a:ext cx="179291" cy="179291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7FAFAD02-72B7-AC75-9AA3-2347164DF2A9}"/>
                </a:ext>
              </a:extLst>
            </p:cNvPr>
            <p:cNvGrpSpPr/>
            <p:nvPr/>
          </p:nvGrpSpPr>
          <p:grpSpPr>
            <a:xfrm>
              <a:off x="5526700" y="1671107"/>
              <a:ext cx="882683" cy="179291"/>
              <a:chOff x="3954170" y="2443998"/>
              <a:chExt cx="882683" cy="179291"/>
            </a:xfrm>
          </p:grpSpPr>
          <p:sp>
            <p:nvSpPr>
              <p:cNvPr id="34" name="Oval 33">
                <a:extLst>
                  <a:ext uri="{FF2B5EF4-FFF2-40B4-BE49-F238E27FC236}">
                    <a16:creationId xmlns:a16="http://schemas.microsoft.com/office/drawing/2014/main" id="{DA2BDBE5-AC74-D215-9619-C0A9B91FA497}"/>
                  </a:ext>
                </a:extLst>
              </p:cNvPr>
              <p:cNvSpPr/>
              <p:nvPr/>
            </p:nvSpPr>
            <p:spPr>
              <a:xfrm>
                <a:off x="3954170" y="2443998"/>
                <a:ext cx="179291" cy="179291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val 34">
                <a:extLst>
                  <a:ext uri="{FF2B5EF4-FFF2-40B4-BE49-F238E27FC236}">
                    <a16:creationId xmlns:a16="http://schemas.microsoft.com/office/drawing/2014/main" id="{A9D08136-3676-1326-3E38-926D320EDC39}"/>
                  </a:ext>
                </a:extLst>
              </p:cNvPr>
              <p:cNvSpPr/>
              <p:nvPr/>
            </p:nvSpPr>
            <p:spPr>
              <a:xfrm>
                <a:off x="4130018" y="2443998"/>
                <a:ext cx="179291" cy="179291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Oval 35">
                <a:extLst>
                  <a:ext uri="{FF2B5EF4-FFF2-40B4-BE49-F238E27FC236}">
                    <a16:creationId xmlns:a16="http://schemas.microsoft.com/office/drawing/2014/main" id="{579E1B68-AC74-38DE-B023-32AA788E9AB5}"/>
                  </a:ext>
                </a:extLst>
              </p:cNvPr>
              <p:cNvSpPr/>
              <p:nvPr/>
            </p:nvSpPr>
            <p:spPr>
              <a:xfrm>
                <a:off x="4305866" y="2443998"/>
                <a:ext cx="179291" cy="179291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Oval 36">
                <a:extLst>
                  <a:ext uri="{FF2B5EF4-FFF2-40B4-BE49-F238E27FC236}">
                    <a16:creationId xmlns:a16="http://schemas.microsoft.com/office/drawing/2014/main" id="{0F21CF0C-0066-A1AB-B962-DE9802FCC59D}"/>
                  </a:ext>
                </a:extLst>
              </p:cNvPr>
              <p:cNvSpPr/>
              <p:nvPr/>
            </p:nvSpPr>
            <p:spPr>
              <a:xfrm>
                <a:off x="4481714" y="2443998"/>
                <a:ext cx="179291" cy="179291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8" name="Oval 37">
                <a:extLst>
                  <a:ext uri="{FF2B5EF4-FFF2-40B4-BE49-F238E27FC236}">
                    <a16:creationId xmlns:a16="http://schemas.microsoft.com/office/drawing/2014/main" id="{1F2D9B41-7ED2-E523-5928-5C43BDE232B9}"/>
                  </a:ext>
                </a:extLst>
              </p:cNvPr>
              <p:cNvSpPr/>
              <p:nvPr/>
            </p:nvSpPr>
            <p:spPr>
              <a:xfrm>
                <a:off x="4657562" y="2443998"/>
                <a:ext cx="179291" cy="179291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F028E7BB-20DE-30C9-96F8-53295A973BE7}"/>
              </a:ext>
            </a:extLst>
          </p:cNvPr>
          <p:cNvCxnSpPr>
            <a:cxnSpLocks/>
          </p:cNvCxnSpPr>
          <p:nvPr/>
        </p:nvCxnSpPr>
        <p:spPr>
          <a:xfrm>
            <a:off x="2672021" y="2029689"/>
            <a:ext cx="37957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" name="Group 44">
            <a:extLst>
              <a:ext uri="{FF2B5EF4-FFF2-40B4-BE49-F238E27FC236}">
                <a16:creationId xmlns:a16="http://schemas.microsoft.com/office/drawing/2014/main" id="{E0E5EEE7-CFF3-66E4-CBAC-3F8BCF53D2F2}"/>
              </a:ext>
            </a:extLst>
          </p:cNvPr>
          <p:cNvGrpSpPr/>
          <p:nvPr/>
        </p:nvGrpSpPr>
        <p:grpSpPr>
          <a:xfrm>
            <a:off x="2723409" y="1940043"/>
            <a:ext cx="1761924" cy="179291"/>
            <a:chOff x="4647459" y="1940043"/>
            <a:chExt cx="1761924" cy="179291"/>
          </a:xfrm>
        </p:grpSpPr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0606542A-BE08-7665-F1F0-C388FE240DA7}"/>
                </a:ext>
              </a:extLst>
            </p:cNvPr>
            <p:cNvGrpSpPr/>
            <p:nvPr/>
          </p:nvGrpSpPr>
          <p:grpSpPr>
            <a:xfrm>
              <a:off x="4647459" y="1940043"/>
              <a:ext cx="882683" cy="179291"/>
              <a:chOff x="3074929" y="2712934"/>
              <a:chExt cx="882683" cy="179291"/>
            </a:xfrm>
          </p:grpSpPr>
          <p:sp>
            <p:nvSpPr>
              <p:cNvPr id="53" name="Oval 52">
                <a:extLst>
                  <a:ext uri="{FF2B5EF4-FFF2-40B4-BE49-F238E27FC236}">
                    <a16:creationId xmlns:a16="http://schemas.microsoft.com/office/drawing/2014/main" id="{F7BE8E04-8681-6285-8C13-31DEA2E7A4F6}"/>
                  </a:ext>
                </a:extLst>
              </p:cNvPr>
              <p:cNvSpPr/>
              <p:nvPr/>
            </p:nvSpPr>
            <p:spPr>
              <a:xfrm>
                <a:off x="3074929" y="2712934"/>
                <a:ext cx="179291" cy="179291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4" name="Oval 53">
                <a:extLst>
                  <a:ext uri="{FF2B5EF4-FFF2-40B4-BE49-F238E27FC236}">
                    <a16:creationId xmlns:a16="http://schemas.microsoft.com/office/drawing/2014/main" id="{AACE634D-AF5B-F734-DA64-6D2C7621F6B1}"/>
                  </a:ext>
                </a:extLst>
              </p:cNvPr>
              <p:cNvSpPr/>
              <p:nvPr/>
            </p:nvSpPr>
            <p:spPr>
              <a:xfrm>
                <a:off x="3250777" y="2712934"/>
                <a:ext cx="179291" cy="179291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5" name="Oval 54">
                <a:extLst>
                  <a:ext uri="{FF2B5EF4-FFF2-40B4-BE49-F238E27FC236}">
                    <a16:creationId xmlns:a16="http://schemas.microsoft.com/office/drawing/2014/main" id="{F7EB76B2-859E-B9EA-C9A6-4D2690D5CFB6}"/>
                  </a:ext>
                </a:extLst>
              </p:cNvPr>
              <p:cNvSpPr/>
              <p:nvPr/>
            </p:nvSpPr>
            <p:spPr>
              <a:xfrm>
                <a:off x="3426625" y="2712934"/>
                <a:ext cx="179291" cy="179291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6" name="Oval 55">
                <a:extLst>
                  <a:ext uri="{FF2B5EF4-FFF2-40B4-BE49-F238E27FC236}">
                    <a16:creationId xmlns:a16="http://schemas.microsoft.com/office/drawing/2014/main" id="{359FE9A9-2493-6E7C-A85F-6793F1E5A8B6}"/>
                  </a:ext>
                </a:extLst>
              </p:cNvPr>
              <p:cNvSpPr/>
              <p:nvPr/>
            </p:nvSpPr>
            <p:spPr>
              <a:xfrm>
                <a:off x="3602473" y="2712934"/>
                <a:ext cx="179291" cy="179291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7" name="Oval 56">
                <a:extLst>
                  <a:ext uri="{FF2B5EF4-FFF2-40B4-BE49-F238E27FC236}">
                    <a16:creationId xmlns:a16="http://schemas.microsoft.com/office/drawing/2014/main" id="{F8A72075-A779-C744-EF7E-AEF08FDAB209}"/>
                  </a:ext>
                </a:extLst>
              </p:cNvPr>
              <p:cNvSpPr/>
              <p:nvPr/>
            </p:nvSpPr>
            <p:spPr>
              <a:xfrm>
                <a:off x="3778321" y="2712934"/>
                <a:ext cx="179291" cy="179291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F7B97AF7-0A79-F880-8F07-A6ADC5AD455E}"/>
                </a:ext>
              </a:extLst>
            </p:cNvPr>
            <p:cNvGrpSpPr/>
            <p:nvPr/>
          </p:nvGrpSpPr>
          <p:grpSpPr>
            <a:xfrm>
              <a:off x="5526700" y="1940043"/>
              <a:ext cx="882683" cy="179291"/>
              <a:chOff x="3954170" y="2712934"/>
              <a:chExt cx="882683" cy="179291"/>
            </a:xfrm>
          </p:grpSpPr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1FAA40F5-DB69-8E97-EC26-A2961D5FC978}"/>
                  </a:ext>
                </a:extLst>
              </p:cNvPr>
              <p:cNvSpPr/>
              <p:nvPr/>
            </p:nvSpPr>
            <p:spPr>
              <a:xfrm>
                <a:off x="3954170" y="2712934"/>
                <a:ext cx="179291" cy="179291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9" name="Oval 48">
                <a:extLst>
                  <a:ext uri="{FF2B5EF4-FFF2-40B4-BE49-F238E27FC236}">
                    <a16:creationId xmlns:a16="http://schemas.microsoft.com/office/drawing/2014/main" id="{E9855153-DEEA-BD00-96E9-24E3B4AFF608}"/>
                  </a:ext>
                </a:extLst>
              </p:cNvPr>
              <p:cNvSpPr/>
              <p:nvPr/>
            </p:nvSpPr>
            <p:spPr>
              <a:xfrm>
                <a:off x="4130018" y="2712934"/>
                <a:ext cx="179291" cy="179291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0" name="Oval 49">
                <a:extLst>
                  <a:ext uri="{FF2B5EF4-FFF2-40B4-BE49-F238E27FC236}">
                    <a16:creationId xmlns:a16="http://schemas.microsoft.com/office/drawing/2014/main" id="{E91B4419-D3C3-8370-9EE9-5FB8D705FCA8}"/>
                  </a:ext>
                </a:extLst>
              </p:cNvPr>
              <p:cNvSpPr/>
              <p:nvPr/>
            </p:nvSpPr>
            <p:spPr>
              <a:xfrm>
                <a:off x="4305866" y="2712934"/>
                <a:ext cx="179291" cy="179291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1" name="Oval 50">
                <a:extLst>
                  <a:ext uri="{FF2B5EF4-FFF2-40B4-BE49-F238E27FC236}">
                    <a16:creationId xmlns:a16="http://schemas.microsoft.com/office/drawing/2014/main" id="{26E655C0-0D5E-E945-5909-72EAC754AE54}"/>
                  </a:ext>
                </a:extLst>
              </p:cNvPr>
              <p:cNvSpPr/>
              <p:nvPr/>
            </p:nvSpPr>
            <p:spPr>
              <a:xfrm>
                <a:off x="4481714" y="2712934"/>
                <a:ext cx="179291" cy="179291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" name="Oval 51">
                <a:extLst>
                  <a:ext uri="{FF2B5EF4-FFF2-40B4-BE49-F238E27FC236}">
                    <a16:creationId xmlns:a16="http://schemas.microsoft.com/office/drawing/2014/main" id="{A3EB74E7-C5C5-2958-8B13-FB36379D4396}"/>
                  </a:ext>
                </a:extLst>
              </p:cNvPr>
              <p:cNvSpPr/>
              <p:nvPr/>
            </p:nvSpPr>
            <p:spPr>
              <a:xfrm>
                <a:off x="4657562" y="2712934"/>
                <a:ext cx="179291" cy="179291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BB86DEE5-ADAD-956E-D326-A88DFBD7862D}"/>
              </a:ext>
            </a:extLst>
          </p:cNvPr>
          <p:cNvCxnSpPr>
            <a:cxnSpLocks/>
          </p:cNvCxnSpPr>
          <p:nvPr/>
        </p:nvCxnSpPr>
        <p:spPr>
          <a:xfrm>
            <a:off x="2672021" y="2298625"/>
            <a:ext cx="37957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9" name="Group 58">
            <a:extLst>
              <a:ext uri="{FF2B5EF4-FFF2-40B4-BE49-F238E27FC236}">
                <a16:creationId xmlns:a16="http://schemas.microsoft.com/office/drawing/2014/main" id="{5389C7E3-6C47-FC89-EF8B-0142E0502886}"/>
              </a:ext>
            </a:extLst>
          </p:cNvPr>
          <p:cNvGrpSpPr/>
          <p:nvPr/>
        </p:nvGrpSpPr>
        <p:grpSpPr>
          <a:xfrm>
            <a:off x="2723409" y="2208980"/>
            <a:ext cx="882683" cy="179291"/>
            <a:chOff x="3074929" y="2981871"/>
            <a:chExt cx="882683" cy="179291"/>
          </a:xfrm>
        </p:grpSpPr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FAD4E195-4B01-EB76-D533-A32205135CB4}"/>
                </a:ext>
              </a:extLst>
            </p:cNvPr>
            <p:cNvSpPr/>
            <p:nvPr/>
          </p:nvSpPr>
          <p:spPr>
            <a:xfrm>
              <a:off x="3074929" y="2981871"/>
              <a:ext cx="179291" cy="179291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37CAAB03-7044-8FCC-043A-DEC9DB393AE1}"/>
                </a:ext>
              </a:extLst>
            </p:cNvPr>
            <p:cNvSpPr/>
            <p:nvPr/>
          </p:nvSpPr>
          <p:spPr>
            <a:xfrm>
              <a:off x="3250777" y="2981871"/>
              <a:ext cx="179291" cy="179291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25C4024C-D07E-C452-376F-A4533B97E01A}"/>
                </a:ext>
              </a:extLst>
            </p:cNvPr>
            <p:cNvSpPr/>
            <p:nvPr/>
          </p:nvSpPr>
          <p:spPr>
            <a:xfrm>
              <a:off x="3426625" y="2981871"/>
              <a:ext cx="179291" cy="179291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Oval 62">
              <a:extLst>
                <a:ext uri="{FF2B5EF4-FFF2-40B4-BE49-F238E27FC236}">
                  <a16:creationId xmlns:a16="http://schemas.microsoft.com/office/drawing/2014/main" id="{4729095F-39E6-2883-BFC4-C38253882A3E}"/>
                </a:ext>
              </a:extLst>
            </p:cNvPr>
            <p:cNvSpPr/>
            <p:nvPr/>
          </p:nvSpPr>
          <p:spPr>
            <a:xfrm>
              <a:off x="3602473" y="2981871"/>
              <a:ext cx="179291" cy="179291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1210D5BE-0E3C-C189-38B1-6107B3D638EC}"/>
                </a:ext>
              </a:extLst>
            </p:cNvPr>
            <p:cNvSpPr/>
            <p:nvPr/>
          </p:nvSpPr>
          <p:spPr>
            <a:xfrm>
              <a:off x="3778321" y="2981871"/>
              <a:ext cx="179291" cy="179291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3C858707-4FA6-9FBE-50CE-B7545DA9C149}"/>
              </a:ext>
            </a:extLst>
          </p:cNvPr>
          <p:cNvGrpSpPr/>
          <p:nvPr/>
        </p:nvGrpSpPr>
        <p:grpSpPr>
          <a:xfrm>
            <a:off x="3602650" y="2208980"/>
            <a:ext cx="882683" cy="179291"/>
            <a:chOff x="3954170" y="2981871"/>
            <a:chExt cx="882683" cy="179291"/>
          </a:xfrm>
        </p:grpSpPr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CF9E42AA-CB6F-BA13-65D7-BFB0B2EE4D17}"/>
                </a:ext>
              </a:extLst>
            </p:cNvPr>
            <p:cNvSpPr/>
            <p:nvPr/>
          </p:nvSpPr>
          <p:spPr>
            <a:xfrm>
              <a:off x="3954170" y="2981871"/>
              <a:ext cx="179291" cy="17929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8093E92E-D0C9-6D6C-0140-215A97A28CE2}"/>
                </a:ext>
              </a:extLst>
            </p:cNvPr>
            <p:cNvSpPr/>
            <p:nvPr/>
          </p:nvSpPr>
          <p:spPr>
            <a:xfrm>
              <a:off x="4130018" y="2981871"/>
              <a:ext cx="179291" cy="17929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5AE83C0D-386E-37B7-F07F-F2A0C9FF1B97}"/>
                </a:ext>
              </a:extLst>
            </p:cNvPr>
            <p:cNvSpPr/>
            <p:nvPr/>
          </p:nvSpPr>
          <p:spPr>
            <a:xfrm>
              <a:off x="4305866" y="2981871"/>
              <a:ext cx="179291" cy="17929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28C21611-D5B8-0BD5-2747-160073ECC594}"/>
                </a:ext>
              </a:extLst>
            </p:cNvPr>
            <p:cNvSpPr/>
            <p:nvPr/>
          </p:nvSpPr>
          <p:spPr>
            <a:xfrm>
              <a:off x="4481714" y="2981871"/>
              <a:ext cx="179291" cy="17929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654A08C4-3344-C833-5B08-F4CE4A8C04E6}"/>
                </a:ext>
              </a:extLst>
            </p:cNvPr>
            <p:cNvSpPr/>
            <p:nvPr/>
          </p:nvSpPr>
          <p:spPr>
            <a:xfrm>
              <a:off x="4657562" y="2981871"/>
              <a:ext cx="179291" cy="179291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432465F2-34D3-2B59-F248-23A0B7B9088E}"/>
              </a:ext>
            </a:extLst>
          </p:cNvPr>
          <p:cNvCxnSpPr>
            <a:cxnSpLocks/>
          </p:cNvCxnSpPr>
          <p:nvPr/>
        </p:nvCxnSpPr>
        <p:spPr>
          <a:xfrm>
            <a:off x="2672021" y="2567560"/>
            <a:ext cx="37957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2" name="Group 71">
            <a:extLst>
              <a:ext uri="{FF2B5EF4-FFF2-40B4-BE49-F238E27FC236}">
                <a16:creationId xmlns:a16="http://schemas.microsoft.com/office/drawing/2014/main" id="{FDA1CB71-A988-4D35-0C22-9740B07E0D4A}"/>
              </a:ext>
            </a:extLst>
          </p:cNvPr>
          <p:cNvGrpSpPr/>
          <p:nvPr/>
        </p:nvGrpSpPr>
        <p:grpSpPr>
          <a:xfrm>
            <a:off x="2723409" y="2477915"/>
            <a:ext cx="1586076" cy="179291"/>
            <a:chOff x="6408927" y="3125362"/>
            <a:chExt cx="1263599" cy="142838"/>
          </a:xfrm>
        </p:grpSpPr>
        <p:sp>
          <p:nvSpPr>
            <p:cNvPr id="73" name="Oval 72">
              <a:extLst>
                <a:ext uri="{FF2B5EF4-FFF2-40B4-BE49-F238E27FC236}">
                  <a16:creationId xmlns:a16="http://schemas.microsoft.com/office/drawing/2014/main" id="{2D5837C9-4F2F-16BF-5B02-BE693F6881E1}"/>
                </a:ext>
              </a:extLst>
            </p:cNvPr>
            <p:cNvSpPr/>
            <p:nvPr/>
          </p:nvSpPr>
          <p:spPr>
            <a:xfrm>
              <a:off x="6408927" y="3125362"/>
              <a:ext cx="142838" cy="142838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08493EFD-ED0D-8A3D-66F9-C5A91B9DA96E}"/>
                </a:ext>
              </a:extLst>
            </p:cNvPr>
            <p:cNvSpPr/>
            <p:nvPr/>
          </p:nvSpPr>
          <p:spPr>
            <a:xfrm>
              <a:off x="6549022" y="3125362"/>
              <a:ext cx="142838" cy="142838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74DA6DEF-044D-7E8A-B85C-ADDFCCB5F861}"/>
                </a:ext>
              </a:extLst>
            </p:cNvPr>
            <p:cNvSpPr/>
            <p:nvPr/>
          </p:nvSpPr>
          <p:spPr>
            <a:xfrm>
              <a:off x="6689117" y="3125362"/>
              <a:ext cx="142838" cy="142838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89D908A1-2C14-C311-0FF8-49F56C1D5EA6}"/>
                </a:ext>
              </a:extLst>
            </p:cNvPr>
            <p:cNvSpPr/>
            <p:nvPr/>
          </p:nvSpPr>
          <p:spPr>
            <a:xfrm>
              <a:off x="6829212" y="3125362"/>
              <a:ext cx="142838" cy="142838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593F64BA-3A06-6809-ACE6-F06711CC8EE4}"/>
                </a:ext>
              </a:extLst>
            </p:cNvPr>
            <p:cNvSpPr/>
            <p:nvPr/>
          </p:nvSpPr>
          <p:spPr>
            <a:xfrm>
              <a:off x="6969307" y="3125362"/>
              <a:ext cx="142838" cy="142838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Oval 77">
              <a:extLst>
                <a:ext uri="{FF2B5EF4-FFF2-40B4-BE49-F238E27FC236}">
                  <a16:creationId xmlns:a16="http://schemas.microsoft.com/office/drawing/2014/main" id="{D3076573-FB07-A123-A8B7-4CBEE12C1746}"/>
                </a:ext>
              </a:extLst>
            </p:cNvPr>
            <p:cNvSpPr/>
            <p:nvPr/>
          </p:nvSpPr>
          <p:spPr>
            <a:xfrm>
              <a:off x="7109403" y="3125362"/>
              <a:ext cx="142838" cy="142838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Oval 78">
              <a:extLst>
                <a:ext uri="{FF2B5EF4-FFF2-40B4-BE49-F238E27FC236}">
                  <a16:creationId xmlns:a16="http://schemas.microsoft.com/office/drawing/2014/main" id="{26995720-A1D5-E1FA-2C30-524C3E1778C6}"/>
                </a:ext>
              </a:extLst>
            </p:cNvPr>
            <p:cNvSpPr/>
            <p:nvPr/>
          </p:nvSpPr>
          <p:spPr>
            <a:xfrm>
              <a:off x="7249498" y="3125362"/>
              <a:ext cx="142838" cy="142838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" name="Oval 79">
              <a:extLst>
                <a:ext uri="{FF2B5EF4-FFF2-40B4-BE49-F238E27FC236}">
                  <a16:creationId xmlns:a16="http://schemas.microsoft.com/office/drawing/2014/main" id="{4471A048-86ED-8B3B-459B-CC78264A33B7}"/>
                </a:ext>
              </a:extLst>
            </p:cNvPr>
            <p:cNvSpPr/>
            <p:nvPr/>
          </p:nvSpPr>
          <p:spPr>
            <a:xfrm>
              <a:off x="7389593" y="3125362"/>
              <a:ext cx="142838" cy="142838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Oval 80">
              <a:extLst>
                <a:ext uri="{FF2B5EF4-FFF2-40B4-BE49-F238E27FC236}">
                  <a16:creationId xmlns:a16="http://schemas.microsoft.com/office/drawing/2014/main" id="{37142419-7A5E-3688-6583-C11D1870771E}"/>
                </a:ext>
              </a:extLst>
            </p:cNvPr>
            <p:cNvSpPr/>
            <p:nvPr/>
          </p:nvSpPr>
          <p:spPr>
            <a:xfrm>
              <a:off x="7529688" y="3125362"/>
              <a:ext cx="142838" cy="142838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chemeClr val="tx1"/>
              </a:solidFill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2" name="Oval 81">
            <a:extLst>
              <a:ext uri="{FF2B5EF4-FFF2-40B4-BE49-F238E27FC236}">
                <a16:creationId xmlns:a16="http://schemas.microsoft.com/office/drawing/2014/main" id="{8EBC283E-AC00-2323-4A47-977A998C1C91}"/>
              </a:ext>
            </a:extLst>
          </p:cNvPr>
          <p:cNvSpPr/>
          <p:nvPr/>
        </p:nvSpPr>
        <p:spPr>
          <a:xfrm>
            <a:off x="6230092" y="2477915"/>
            <a:ext cx="179291" cy="179291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2B185688-590B-15CA-EDEE-A17455B43283}"/>
              </a:ext>
            </a:extLst>
          </p:cNvPr>
          <p:cNvCxnSpPr>
            <a:cxnSpLocks/>
          </p:cNvCxnSpPr>
          <p:nvPr/>
        </p:nvCxnSpPr>
        <p:spPr>
          <a:xfrm>
            <a:off x="2672021" y="2836497"/>
            <a:ext cx="37957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Oval 83">
            <a:extLst>
              <a:ext uri="{FF2B5EF4-FFF2-40B4-BE49-F238E27FC236}">
                <a16:creationId xmlns:a16="http://schemas.microsoft.com/office/drawing/2014/main" id="{C2B13EC6-1686-E14B-3427-A8989750AA24}"/>
              </a:ext>
            </a:extLst>
          </p:cNvPr>
          <p:cNvSpPr/>
          <p:nvPr/>
        </p:nvSpPr>
        <p:spPr>
          <a:xfrm>
            <a:off x="4647459" y="2746851"/>
            <a:ext cx="179291" cy="179291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320BFE5E-9D89-95AA-49A1-4A3BB07AB5B6}"/>
              </a:ext>
            </a:extLst>
          </p:cNvPr>
          <p:cNvSpPr/>
          <p:nvPr/>
        </p:nvSpPr>
        <p:spPr>
          <a:xfrm>
            <a:off x="4823307" y="2746851"/>
            <a:ext cx="179291" cy="179291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38640EF4-8879-8EFA-77D6-DD57E0CA660A}"/>
              </a:ext>
            </a:extLst>
          </p:cNvPr>
          <p:cNvSpPr/>
          <p:nvPr/>
        </p:nvSpPr>
        <p:spPr>
          <a:xfrm>
            <a:off x="4999155" y="2746851"/>
            <a:ext cx="179291" cy="179291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8D923743-43FF-A764-D252-13D7658226DE}"/>
              </a:ext>
            </a:extLst>
          </p:cNvPr>
          <p:cNvSpPr/>
          <p:nvPr/>
        </p:nvSpPr>
        <p:spPr>
          <a:xfrm>
            <a:off x="5175003" y="2746851"/>
            <a:ext cx="179291" cy="179291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CBD1ED79-FADC-8F56-7B1E-9D9563F19E4A}"/>
              </a:ext>
            </a:extLst>
          </p:cNvPr>
          <p:cNvSpPr/>
          <p:nvPr/>
        </p:nvSpPr>
        <p:spPr>
          <a:xfrm>
            <a:off x="5350851" y="2746851"/>
            <a:ext cx="179291" cy="179291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73759C1B-EDD9-3E35-15FF-A7D9051BBC2D}"/>
              </a:ext>
            </a:extLst>
          </p:cNvPr>
          <p:cNvSpPr/>
          <p:nvPr/>
        </p:nvSpPr>
        <p:spPr>
          <a:xfrm>
            <a:off x="5526700" y="2746851"/>
            <a:ext cx="179291" cy="179291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FCAFBE4E-71C1-408E-339B-5B7D55B616C0}"/>
              </a:ext>
            </a:extLst>
          </p:cNvPr>
          <p:cNvSpPr/>
          <p:nvPr/>
        </p:nvSpPr>
        <p:spPr>
          <a:xfrm>
            <a:off x="5702548" y="2746851"/>
            <a:ext cx="179291" cy="179291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EDCDE7AE-D637-B27E-7071-04607BAA5DF4}"/>
              </a:ext>
            </a:extLst>
          </p:cNvPr>
          <p:cNvSpPr/>
          <p:nvPr/>
        </p:nvSpPr>
        <p:spPr>
          <a:xfrm>
            <a:off x="5878396" y="2746851"/>
            <a:ext cx="179291" cy="179291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7305F909-83AC-EFCF-DB25-A889520EF687}"/>
              </a:ext>
            </a:extLst>
          </p:cNvPr>
          <p:cNvSpPr/>
          <p:nvPr/>
        </p:nvSpPr>
        <p:spPr>
          <a:xfrm>
            <a:off x="6054244" y="2746851"/>
            <a:ext cx="179291" cy="179291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F0A92AE8-A509-3240-9076-CCA5CD2EBDB4}"/>
              </a:ext>
            </a:extLst>
          </p:cNvPr>
          <p:cNvSpPr/>
          <p:nvPr/>
        </p:nvSpPr>
        <p:spPr>
          <a:xfrm>
            <a:off x="6230092" y="2746851"/>
            <a:ext cx="179291" cy="179291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4" name="Straight Connector 93">
            <a:extLst>
              <a:ext uri="{FF2B5EF4-FFF2-40B4-BE49-F238E27FC236}">
                <a16:creationId xmlns:a16="http://schemas.microsoft.com/office/drawing/2014/main" id="{15CE97A8-849B-22F7-E287-4232878D1607}"/>
              </a:ext>
            </a:extLst>
          </p:cNvPr>
          <p:cNvCxnSpPr>
            <a:cxnSpLocks/>
          </p:cNvCxnSpPr>
          <p:nvPr/>
        </p:nvCxnSpPr>
        <p:spPr>
          <a:xfrm>
            <a:off x="2672021" y="3105433"/>
            <a:ext cx="37957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Oval 94">
            <a:extLst>
              <a:ext uri="{FF2B5EF4-FFF2-40B4-BE49-F238E27FC236}">
                <a16:creationId xmlns:a16="http://schemas.microsoft.com/office/drawing/2014/main" id="{85291D12-D374-8980-DD08-E95569CD8AF1}"/>
              </a:ext>
            </a:extLst>
          </p:cNvPr>
          <p:cNvSpPr/>
          <p:nvPr/>
        </p:nvSpPr>
        <p:spPr>
          <a:xfrm>
            <a:off x="4647459" y="3015787"/>
            <a:ext cx="179291" cy="179291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FDED2874-6495-0E17-B454-729E651FFCFE}"/>
              </a:ext>
            </a:extLst>
          </p:cNvPr>
          <p:cNvSpPr/>
          <p:nvPr/>
        </p:nvSpPr>
        <p:spPr>
          <a:xfrm>
            <a:off x="4823307" y="3015787"/>
            <a:ext cx="179291" cy="179291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C8933163-268C-5B00-5057-09991DE32FFA}"/>
              </a:ext>
            </a:extLst>
          </p:cNvPr>
          <p:cNvSpPr/>
          <p:nvPr/>
        </p:nvSpPr>
        <p:spPr>
          <a:xfrm>
            <a:off x="4999155" y="3015787"/>
            <a:ext cx="179291" cy="179291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E41B5C73-2F1E-06F9-D17D-9458856CB8BB}"/>
              </a:ext>
            </a:extLst>
          </p:cNvPr>
          <p:cNvSpPr/>
          <p:nvPr/>
        </p:nvSpPr>
        <p:spPr>
          <a:xfrm>
            <a:off x="5175003" y="3015787"/>
            <a:ext cx="179291" cy="179291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FA277623-1802-C0F9-8BAC-3AA9755ED094}"/>
              </a:ext>
            </a:extLst>
          </p:cNvPr>
          <p:cNvSpPr/>
          <p:nvPr/>
        </p:nvSpPr>
        <p:spPr>
          <a:xfrm>
            <a:off x="5350851" y="3015787"/>
            <a:ext cx="179291" cy="179291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F265B2E2-85C3-4D17-760D-1234D1394A15}"/>
              </a:ext>
            </a:extLst>
          </p:cNvPr>
          <p:cNvSpPr/>
          <p:nvPr/>
        </p:nvSpPr>
        <p:spPr>
          <a:xfrm>
            <a:off x="5526700" y="3015787"/>
            <a:ext cx="179291" cy="179291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FC36917A-C529-F115-9BF6-97D7F8DE345B}"/>
              </a:ext>
            </a:extLst>
          </p:cNvPr>
          <p:cNvSpPr/>
          <p:nvPr/>
        </p:nvSpPr>
        <p:spPr>
          <a:xfrm>
            <a:off x="5702548" y="3015787"/>
            <a:ext cx="179291" cy="179291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59A789EA-2865-D57B-2718-016B974D3360}"/>
              </a:ext>
            </a:extLst>
          </p:cNvPr>
          <p:cNvSpPr/>
          <p:nvPr/>
        </p:nvSpPr>
        <p:spPr>
          <a:xfrm>
            <a:off x="5878396" y="3015787"/>
            <a:ext cx="179291" cy="179291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1A500C91-15FF-6E6B-2FFC-50346C42D502}"/>
              </a:ext>
            </a:extLst>
          </p:cNvPr>
          <p:cNvSpPr/>
          <p:nvPr/>
        </p:nvSpPr>
        <p:spPr>
          <a:xfrm>
            <a:off x="6054244" y="3015787"/>
            <a:ext cx="179291" cy="179291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FAC8D4CA-42E3-F11C-1323-A302708A60A3}"/>
              </a:ext>
            </a:extLst>
          </p:cNvPr>
          <p:cNvSpPr/>
          <p:nvPr/>
        </p:nvSpPr>
        <p:spPr>
          <a:xfrm>
            <a:off x="6230092" y="3015787"/>
            <a:ext cx="179291" cy="179291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5AC01BB5-F763-E6FB-2F09-855538A815CF}"/>
              </a:ext>
            </a:extLst>
          </p:cNvPr>
          <p:cNvCxnSpPr>
            <a:cxnSpLocks/>
          </p:cNvCxnSpPr>
          <p:nvPr/>
        </p:nvCxnSpPr>
        <p:spPr>
          <a:xfrm>
            <a:off x="2672021" y="3374369"/>
            <a:ext cx="37957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Oval 105">
            <a:extLst>
              <a:ext uri="{FF2B5EF4-FFF2-40B4-BE49-F238E27FC236}">
                <a16:creationId xmlns:a16="http://schemas.microsoft.com/office/drawing/2014/main" id="{2FB3A2F4-BE5C-885A-BB47-AADE38073F1E}"/>
              </a:ext>
            </a:extLst>
          </p:cNvPr>
          <p:cNvSpPr/>
          <p:nvPr/>
        </p:nvSpPr>
        <p:spPr>
          <a:xfrm>
            <a:off x="4647459" y="3284723"/>
            <a:ext cx="179291" cy="179291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8C1D0898-4D96-1FF3-BC69-0C15FC33C1E5}"/>
              </a:ext>
            </a:extLst>
          </p:cNvPr>
          <p:cNvSpPr/>
          <p:nvPr/>
        </p:nvSpPr>
        <p:spPr>
          <a:xfrm>
            <a:off x="4823307" y="3284723"/>
            <a:ext cx="179291" cy="179291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16F1E105-F451-0A97-479D-FDD9715D2131}"/>
              </a:ext>
            </a:extLst>
          </p:cNvPr>
          <p:cNvSpPr/>
          <p:nvPr/>
        </p:nvSpPr>
        <p:spPr>
          <a:xfrm>
            <a:off x="4999155" y="3284723"/>
            <a:ext cx="179291" cy="179291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5BC28C4D-BF0C-BFA9-7C66-1F711FE01270}"/>
              </a:ext>
            </a:extLst>
          </p:cNvPr>
          <p:cNvSpPr/>
          <p:nvPr/>
        </p:nvSpPr>
        <p:spPr>
          <a:xfrm>
            <a:off x="5175003" y="3284723"/>
            <a:ext cx="179291" cy="179291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28FBBCC1-8EED-60E3-62C0-99EAC44EFB86}"/>
              </a:ext>
            </a:extLst>
          </p:cNvPr>
          <p:cNvSpPr/>
          <p:nvPr/>
        </p:nvSpPr>
        <p:spPr>
          <a:xfrm>
            <a:off x="5350851" y="3284723"/>
            <a:ext cx="179291" cy="179291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6DE28443-455A-3D95-6D7A-D61FA1548227}"/>
              </a:ext>
            </a:extLst>
          </p:cNvPr>
          <p:cNvSpPr/>
          <p:nvPr/>
        </p:nvSpPr>
        <p:spPr>
          <a:xfrm>
            <a:off x="5526700" y="3284723"/>
            <a:ext cx="179291" cy="179291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A9CAA1AA-845E-23C5-32F0-756E896CEC3F}"/>
              </a:ext>
            </a:extLst>
          </p:cNvPr>
          <p:cNvSpPr/>
          <p:nvPr/>
        </p:nvSpPr>
        <p:spPr>
          <a:xfrm>
            <a:off x="5702548" y="3284723"/>
            <a:ext cx="179291" cy="179291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F08AF5C3-7FE9-88D6-E16B-23E48523D27A}"/>
              </a:ext>
            </a:extLst>
          </p:cNvPr>
          <p:cNvSpPr/>
          <p:nvPr/>
        </p:nvSpPr>
        <p:spPr>
          <a:xfrm>
            <a:off x="5878396" y="3284723"/>
            <a:ext cx="179291" cy="179291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9B34E216-0414-C45D-C56F-713452AA73C6}"/>
              </a:ext>
            </a:extLst>
          </p:cNvPr>
          <p:cNvSpPr/>
          <p:nvPr/>
        </p:nvSpPr>
        <p:spPr>
          <a:xfrm>
            <a:off x="6054244" y="3284723"/>
            <a:ext cx="179291" cy="179291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11296719-70A2-88C5-B8C6-DBF6613CA0ED}"/>
              </a:ext>
            </a:extLst>
          </p:cNvPr>
          <p:cNvSpPr/>
          <p:nvPr/>
        </p:nvSpPr>
        <p:spPr>
          <a:xfrm>
            <a:off x="6230092" y="3284723"/>
            <a:ext cx="179291" cy="179291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6" name="Straight Connector 115">
            <a:extLst>
              <a:ext uri="{FF2B5EF4-FFF2-40B4-BE49-F238E27FC236}">
                <a16:creationId xmlns:a16="http://schemas.microsoft.com/office/drawing/2014/main" id="{2338F476-AFAE-D6F9-B159-9AEB9CE4B087}"/>
              </a:ext>
            </a:extLst>
          </p:cNvPr>
          <p:cNvCxnSpPr>
            <a:cxnSpLocks/>
          </p:cNvCxnSpPr>
          <p:nvPr/>
        </p:nvCxnSpPr>
        <p:spPr>
          <a:xfrm>
            <a:off x="2672021" y="3643305"/>
            <a:ext cx="37957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Oval 116">
            <a:extLst>
              <a:ext uri="{FF2B5EF4-FFF2-40B4-BE49-F238E27FC236}">
                <a16:creationId xmlns:a16="http://schemas.microsoft.com/office/drawing/2014/main" id="{2073E8E9-2C54-7AAA-3D76-AE8CA55500D0}"/>
              </a:ext>
            </a:extLst>
          </p:cNvPr>
          <p:cNvSpPr/>
          <p:nvPr/>
        </p:nvSpPr>
        <p:spPr>
          <a:xfrm>
            <a:off x="4647459" y="3553660"/>
            <a:ext cx="179291" cy="179291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EE4779D3-A12A-D98C-D0C3-D8654515884A}"/>
              </a:ext>
            </a:extLst>
          </p:cNvPr>
          <p:cNvSpPr/>
          <p:nvPr/>
        </p:nvSpPr>
        <p:spPr>
          <a:xfrm>
            <a:off x="4823307" y="3553660"/>
            <a:ext cx="179291" cy="179291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B40C4CC8-36F2-8D77-0A99-97717F0A03EB}"/>
              </a:ext>
            </a:extLst>
          </p:cNvPr>
          <p:cNvSpPr/>
          <p:nvPr/>
        </p:nvSpPr>
        <p:spPr>
          <a:xfrm>
            <a:off x="4999155" y="3553660"/>
            <a:ext cx="179291" cy="179291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BA06270B-8B7E-0D6B-AC99-FBD866BF929A}"/>
              </a:ext>
            </a:extLst>
          </p:cNvPr>
          <p:cNvSpPr/>
          <p:nvPr/>
        </p:nvSpPr>
        <p:spPr>
          <a:xfrm>
            <a:off x="5175003" y="3553660"/>
            <a:ext cx="179291" cy="179291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34A11295-2368-AB7D-F639-2939748EFBCD}"/>
              </a:ext>
            </a:extLst>
          </p:cNvPr>
          <p:cNvSpPr/>
          <p:nvPr/>
        </p:nvSpPr>
        <p:spPr>
          <a:xfrm>
            <a:off x="5350851" y="3553660"/>
            <a:ext cx="179291" cy="179291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308CA1F1-A7E3-9054-C15E-70487F673684}"/>
              </a:ext>
            </a:extLst>
          </p:cNvPr>
          <p:cNvSpPr/>
          <p:nvPr/>
        </p:nvSpPr>
        <p:spPr>
          <a:xfrm>
            <a:off x="5526700" y="3553660"/>
            <a:ext cx="179291" cy="179291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4A72F387-4948-2C67-0B77-BB3D9158653E}"/>
              </a:ext>
            </a:extLst>
          </p:cNvPr>
          <p:cNvSpPr/>
          <p:nvPr/>
        </p:nvSpPr>
        <p:spPr>
          <a:xfrm>
            <a:off x="5702548" y="3553660"/>
            <a:ext cx="179291" cy="179291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8826A6B3-2D2D-5A8A-2E70-7009B9FAB337}"/>
              </a:ext>
            </a:extLst>
          </p:cNvPr>
          <p:cNvSpPr/>
          <p:nvPr/>
        </p:nvSpPr>
        <p:spPr>
          <a:xfrm>
            <a:off x="5878396" y="3553660"/>
            <a:ext cx="179291" cy="179291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BFEDC45F-2CB5-D520-435B-13B41077F020}"/>
              </a:ext>
            </a:extLst>
          </p:cNvPr>
          <p:cNvSpPr/>
          <p:nvPr/>
        </p:nvSpPr>
        <p:spPr>
          <a:xfrm>
            <a:off x="6054244" y="3553660"/>
            <a:ext cx="179291" cy="179291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6F9ED685-D5D1-AFF1-8A4D-6F7FA99CD64E}"/>
              </a:ext>
            </a:extLst>
          </p:cNvPr>
          <p:cNvSpPr/>
          <p:nvPr/>
        </p:nvSpPr>
        <p:spPr>
          <a:xfrm>
            <a:off x="6230092" y="3553660"/>
            <a:ext cx="179291" cy="179291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Rectangle 126">
            <a:extLst>
              <a:ext uri="{FF2B5EF4-FFF2-40B4-BE49-F238E27FC236}">
                <a16:creationId xmlns:a16="http://schemas.microsoft.com/office/drawing/2014/main" id="{ABFE73A0-0301-0A3A-C14D-5AA9866EA968}"/>
              </a:ext>
            </a:extLst>
          </p:cNvPr>
          <p:cNvSpPr/>
          <p:nvPr/>
        </p:nvSpPr>
        <p:spPr>
          <a:xfrm>
            <a:off x="2523506" y="1041340"/>
            <a:ext cx="148515" cy="2821769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E7666E60-C083-14B8-1C07-3C640FAC0FB2}"/>
              </a:ext>
            </a:extLst>
          </p:cNvPr>
          <p:cNvSpPr/>
          <p:nvPr/>
        </p:nvSpPr>
        <p:spPr>
          <a:xfrm>
            <a:off x="6471980" y="1041340"/>
            <a:ext cx="148515" cy="2821769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540BDE69-3609-4BB2-FC47-EABFB8372B50}"/>
              </a:ext>
            </a:extLst>
          </p:cNvPr>
          <p:cNvSpPr txBox="1"/>
          <p:nvPr/>
        </p:nvSpPr>
        <p:spPr>
          <a:xfrm>
            <a:off x="770464" y="414864"/>
            <a:ext cx="50527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The </a:t>
            </a:r>
            <a:r>
              <a:rPr lang="en-GB" sz="2800" dirty="0" err="1"/>
              <a:t>rekenrek</a:t>
            </a:r>
            <a:r>
              <a:rPr lang="en-GB" sz="2800" dirty="0"/>
              <a:t> represents 1 whole.</a:t>
            </a:r>
          </a:p>
        </p:txBody>
      </p:sp>
      <p:sp>
        <p:nvSpPr>
          <p:cNvPr id="130" name="TextBox 129">
            <a:extLst>
              <a:ext uri="{FF2B5EF4-FFF2-40B4-BE49-F238E27FC236}">
                <a16:creationId xmlns:a16="http://schemas.microsoft.com/office/drawing/2014/main" id="{0E1EE1D0-AA31-823E-0E20-863D89707F12}"/>
              </a:ext>
            </a:extLst>
          </p:cNvPr>
          <p:cNvSpPr txBox="1"/>
          <p:nvPr/>
        </p:nvSpPr>
        <p:spPr>
          <a:xfrm>
            <a:off x="667512" y="3903726"/>
            <a:ext cx="56260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What decimal has been represented?</a:t>
            </a: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9928CF26-0F25-C049-791C-12A068758CAB}"/>
              </a:ext>
            </a:extLst>
          </p:cNvPr>
          <p:cNvSpPr txBox="1"/>
          <p:nvPr/>
        </p:nvSpPr>
        <p:spPr>
          <a:xfrm>
            <a:off x="667512" y="4830534"/>
            <a:ext cx="61183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What percentage has been represented?</a:t>
            </a:r>
          </a:p>
        </p:txBody>
      </p:sp>
      <p:pic>
        <p:nvPicPr>
          <p:cNvPr id="132" name="Picture 131">
            <a:extLst>
              <a:ext uri="{FF2B5EF4-FFF2-40B4-BE49-F238E27FC236}">
                <a16:creationId xmlns:a16="http://schemas.microsoft.com/office/drawing/2014/main" id="{AF30C26D-CE5B-B72E-EFBC-D723A9A0D0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2500" y="5401050"/>
            <a:ext cx="747045" cy="747045"/>
          </a:xfrm>
          <a:prstGeom prst="rect">
            <a:avLst/>
          </a:prstGeom>
        </p:spPr>
      </p:pic>
      <p:sp>
        <p:nvSpPr>
          <p:cNvPr id="133" name="TextBox 132">
            <a:extLst>
              <a:ext uri="{FF2B5EF4-FFF2-40B4-BE49-F238E27FC236}">
                <a16:creationId xmlns:a16="http://schemas.microsoft.com/office/drawing/2014/main" id="{AE68A1FF-059B-FDAF-52E3-6F5862055513}"/>
              </a:ext>
            </a:extLst>
          </p:cNvPr>
          <p:cNvSpPr txBox="1"/>
          <p:nvPr/>
        </p:nvSpPr>
        <p:spPr>
          <a:xfrm>
            <a:off x="5605344" y="554373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17B59785-1AA3-1738-2D06-371E83FC4B7E}"/>
              </a:ext>
            </a:extLst>
          </p:cNvPr>
          <p:cNvSpPr txBox="1"/>
          <p:nvPr/>
        </p:nvSpPr>
        <p:spPr>
          <a:xfrm>
            <a:off x="693645" y="4367130"/>
            <a:ext cx="8242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0.59</a:t>
            </a:r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680B964D-C60E-2D5D-59EA-AD5881010A6C}"/>
              </a:ext>
            </a:extLst>
          </p:cNvPr>
          <p:cNvSpPr txBox="1"/>
          <p:nvPr/>
        </p:nvSpPr>
        <p:spPr>
          <a:xfrm>
            <a:off x="693645" y="5293938"/>
            <a:ext cx="8066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59%</a:t>
            </a:r>
          </a:p>
        </p:txBody>
      </p:sp>
    </p:spTree>
    <p:extLst>
      <p:ext uri="{BB962C8B-B14F-4D97-AF65-F5344CB8AC3E}">
        <p14:creationId xmlns:p14="http://schemas.microsoft.com/office/powerpoint/2010/main" val="3874705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" grpId="0"/>
      <p:bldP spid="131" grpId="0"/>
      <p:bldP spid="133" grpId="0"/>
      <p:bldP spid="133" grpId="1"/>
      <p:bldP spid="134" grpId="0"/>
      <p:bldP spid="13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2B904015-FD86-2B6D-0F33-8902B309B18B}"/>
              </a:ext>
            </a:extLst>
          </p:cNvPr>
          <p:cNvGrpSpPr/>
          <p:nvPr/>
        </p:nvGrpSpPr>
        <p:grpSpPr>
          <a:xfrm>
            <a:off x="2395564" y="2878586"/>
            <a:ext cx="3952748" cy="2367017"/>
            <a:chOff x="2254886" y="3168138"/>
            <a:chExt cx="3952748" cy="236701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786A0F81-9502-BA84-C7EE-2A9C2EBD09FB}"/>
                </a:ext>
              </a:extLst>
            </p:cNvPr>
            <p:cNvSpPr/>
            <p:nvPr/>
          </p:nvSpPr>
          <p:spPr>
            <a:xfrm>
              <a:off x="2254886" y="3558746"/>
              <a:ext cx="3952748" cy="1976409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E9B92BE5-2F99-8FCC-CBDC-5F982B6FDD2B}"/>
                </a:ext>
              </a:extLst>
            </p:cNvPr>
            <p:cNvSpPr/>
            <p:nvPr/>
          </p:nvSpPr>
          <p:spPr>
            <a:xfrm>
              <a:off x="2257426" y="3168138"/>
              <a:ext cx="2359316" cy="400528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2C73C021-6136-793E-96F5-B6A0A7A633E1}"/>
              </a:ext>
            </a:extLst>
          </p:cNvPr>
          <p:cNvGrpSpPr/>
          <p:nvPr/>
        </p:nvGrpSpPr>
        <p:grpSpPr>
          <a:xfrm>
            <a:off x="2395564" y="1296300"/>
            <a:ext cx="3960000" cy="1567761"/>
            <a:chOff x="2254886" y="1585852"/>
            <a:chExt cx="3960000" cy="1567761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6396AE36-5C2E-0378-0F07-A003E3775F4A}"/>
                </a:ext>
              </a:extLst>
            </p:cNvPr>
            <p:cNvSpPr/>
            <p:nvPr/>
          </p:nvSpPr>
          <p:spPr>
            <a:xfrm rot="10800000">
              <a:off x="2254886" y="1585852"/>
              <a:ext cx="3960000" cy="1167233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46A2F25-ED84-4EB5-2B07-87776CDEA89D}"/>
                </a:ext>
              </a:extLst>
            </p:cNvPr>
            <p:cNvSpPr/>
            <p:nvPr/>
          </p:nvSpPr>
          <p:spPr>
            <a:xfrm rot="10800000">
              <a:off x="3045542" y="2742387"/>
              <a:ext cx="3162092" cy="41122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4E3276A4-4744-0D82-C4DF-E5F2351AC2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8783928"/>
              </p:ext>
            </p:extLst>
          </p:nvPr>
        </p:nvGraphicFramePr>
        <p:xfrm>
          <a:off x="2386686" y="1282814"/>
          <a:ext cx="3960000" cy="3960000"/>
        </p:xfrm>
        <a:graphic>
          <a:graphicData uri="http://schemas.openxmlformats.org/drawingml/2006/table">
            <a:tbl>
              <a:tblPr/>
              <a:tblGrid>
                <a:gridCol w="396000">
                  <a:extLst>
                    <a:ext uri="{9D8B030D-6E8A-4147-A177-3AD203B41FA5}">
                      <a16:colId xmlns:a16="http://schemas.microsoft.com/office/drawing/2014/main" val="366772138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2510499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00127874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21446677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40471670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93859380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49201858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65480569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53659393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6579942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225377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7799033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4981469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402092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8990450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8034866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7022663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8724142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8775616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8924073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0478D46C-6209-6BDB-160F-396C7954631A}"/>
              </a:ext>
            </a:extLst>
          </p:cNvPr>
          <p:cNvSpPr txBox="1"/>
          <p:nvPr/>
        </p:nvSpPr>
        <p:spPr>
          <a:xfrm>
            <a:off x="1035208" y="427339"/>
            <a:ext cx="6658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Is 24% or 0.56 greater</a:t>
            </a:r>
            <a:r>
              <a:rPr lang="en-GB" sz="2800" b="0" dirty="0"/>
              <a:t>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F349D43-3271-0FA3-B306-4442D3E12054}"/>
              </a:ext>
            </a:extLst>
          </p:cNvPr>
          <p:cNvSpPr txBox="1"/>
          <p:nvPr/>
        </p:nvSpPr>
        <p:spPr>
          <a:xfrm>
            <a:off x="586156" y="1523742"/>
            <a:ext cx="16881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24 out of 100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6361D51-4392-F002-AE6A-B1129AFBA9EF}"/>
              </a:ext>
            </a:extLst>
          </p:cNvPr>
          <p:cNvSpPr txBox="1"/>
          <p:nvPr/>
        </p:nvSpPr>
        <p:spPr>
          <a:xfrm>
            <a:off x="6591525" y="1598739"/>
            <a:ext cx="12074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dirty="0"/>
              <a:t>0.24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79885088-7808-AC48-0555-29A45E817200}"/>
                  </a:ext>
                </a:extLst>
              </p:cNvPr>
              <p:cNvSpPr txBox="1"/>
              <p:nvPr/>
            </p:nvSpPr>
            <p:spPr>
              <a:xfrm>
                <a:off x="2790224" y="5382072"/>
                <a:ext cx="307118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rgbClr val="0070C0"/>
                    </a:solidFill>
                  </a:rPr>
                  <a:t>24% 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b="0" dirty="0">
                    <a:solidFill>
                      <a:srgbClr val="0070C0"/>
                    </a:solidFill>
                  </a:rPr>
                  <a:t> 0.56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79885088-7808-AC48-0555-29A45E8172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0224" y="5382072"/>
                <a:ext cx="3071183" cy="523220"/>
              </a:xfrm>
              <a:prstGeom prst="rect">
                <a:avLst/>
              </a:prstGeom>
              <a:blipFill>
                <a:blip r:embed="rId2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>
            <a:extLst>
              <a:ext uri="{FF2B5EF4-FFF2-40B4-BE49-F238E27FC236}">
                <a16:creationId xmlns:a16="http://schemas.microsoft.com/office/drawing/2014/main" id="{9CAD7DB9-BA8C-20A4-3D7F-5F2142813EF3}"/>
              </a:ext>
            </a:extLst>
          </p:cNvPr>
          <p:cNvSpPr txBox="1"/>
          <p:nvPr/>
        </p:nvSpPr>
        <p:spPr>
          <a:xfrm>
            <a:off x="586156" y="3591736"/>
            <a:ext cx="16881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56 out of 100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2421FAF-94B9-9A04-9177-E528620F14D6}"/>
              </a:ext>
            </a:extLst>
          </p:cNvPr>
          <p:cNvSpPr txBox="1"/>
          <p:nvPr/>
        </p:nvSpPr>
        <p:spPr>
          <a:xfrm>
            <a:off x="6588371" y="3563706"/>
            <a:ext cx="12074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dirty="0"/>
              <a:t>0.56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5A69048-39D7-F989-9EC8-CC1E9529FBAB}"/>
              </a:ext>
            </a:extLst>
          </p:cNvPr>
          <p:cNvSpPr txBox="1"/>
          <p:nvPr/>
        </p:nvSpPr>
        <p:spPr>
          <a:xfrm>
            <a:off x="3839002" y="1465439"/>
            <a:ext cx="1160584" cy="52322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24%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9F8A4E0-8CA0-F3AB-A72F-5DA1C638CE6D}"/>
              </a:ext>
            </a:extLst>
          </p:cNvPr>
          <p:cNvSpPr txBox="1"/>
          <p:nvPr/>
        </p:nvSpPr>
        <p:spPr>
          <a:xfrm>
            <a:off x="3839002" y="3808516"/>
            <a:ext cx="1160584" cy="523220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56%</a:t>
            </a:r>
          </a:p>
        </p:txBody>
      </p:sp>
    </p:spTree>
    <p:extLst>
      <p:ext uri="{BB962C8B-B14F-4D97-AF65-F5344CB8AC3E}">
        <p14:creationId xmlns:p14="http://schemas.microsoft.com/office/powerpoint/2010/main" val="2800324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3C5225E-75E8-C3B6-CA9E-07B73190D6C3}"/>
                  </a:ext>
                </a:extLst>
              </p:cNvPr>
              <p:cNvSpPr txBox="1"/>
              <p:nvPr/>
            </p:nvSpPr>
            <p:spPr>
              <a:xfrm>
                <a:off x="662672" y="427339"/>
                <a:ext cx="665870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Use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/>
                  <a:t>,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/>
                  <a:t> or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800" dirty="0"/>
                  <a:t>to compare the statements.  </a:t>
                </a:r>
                <a:endParaRPr lang="en-GB" sz="2800" b="0" dirty="0"/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3C5225E-75E8-C3B6-CA9E-07B73190D6C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2672" y="427339"/>
                <a:ext cx="6658707" cy="523220"/>
              </a:xfrm>
              <a:prstGeom prst="rect">
                <a:avLst/>
              </a:prstGeom>
              <a:blipFill>
                <a:blip r:embed="rId2"/>
                <a:stretch>
                  <a:fillRect l="-1923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Oval 2">
            <a:extLst>
              <a:ext uri="{FF2B5EF4-FFF2-40B4-BE49-F238E27FC236}">
                <a16:creationId xmlns:a16="http://schemas.microsoft.com/office/drawing/2014/main" id="{5F5A971B-96B6-4F5F-D132-5B8072CB43D0}"/>
              </a:ext>
            </a:extLst>
          </p:cNvPr>
          <p:cNvSpPr/>
          <p:nvPr/>
        </p:nvSpPr>
        <p:spPr>
          <a:xfrm>
            <a:off x="2247900" y="1515533"/>
            <a:ext cx="635000" cy="635000"/>
          </a:xfrm>
          <a:prstGeom prst="ellipse">
            <a:avLst/>
          </a:prstGeom>
          <a:noFill/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9A9B22-EBB2-B947-9D4D-95518325C577}"/>
              </a:ext>
            </a:extLst>
          </p:cNvPr>
          <p:cNvSpPr txBox="1"/>
          <p:nvPr/>
        </p:nvSpPr>
        <p:spPr>
          <a:xfrm>
            <a:off x="1242646" y="1571423"/>
            <a:ext cx="26604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0.34 			87%</a:t>
            </a:r>
            <a:endParaRPr lang="en-GB" sz="2800" b="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EBB33495-D0BF-D303-1EA9-7C5D85609392}"/>
                  </a:ext>
                </a:extLst>
              </p:cNvPr>
              <p:cNvSpPr txBox="1"/>
              <p:nvPr/>
            </p:nvSpPr>
            <p:spPr>
              <a:xfrm>
                <a:off x="2337935" y="1568422"/>
                <a:ext cx="336394" cy="52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b="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EBB33495-D0BF-D303-1EA9-7C5D8560939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7935" y="1568422"/>
                <a:ext cx="336394" cy="52622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Oval 5">
            <a:extLst>
              <a:ext uri="{FF2B5EF4-FFF2-40B4-BE49-F238E27FC236}">
                <a16:creationId xmlns:a16="http://schemas.microsoft.com/office/drawing/2014/main" id="{DA2053D6-7778-4522-6B26-0C1121F7A1EC}"/>
              </a:ext>
            </a:extLst>
          </p:cNvPr>
          <p:cNvSpPr/>
          <p:nvPr/>
        </p:nvSpPr>
        <p:spPr>
          <a:xfrm>
            <a:off x="2247900" y="2715507"/>
            <a:ext cx="635000" cy="635000"/>
          </a:xfrm>
          <a:prstGeom prst="ellipse">
            <a:avLst/>
          </a:prstGeom>
          <a:noFill/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474B257-D6C7-A41B-0094-D7D0E11F3878}"/>
              </a:ext>
            </a:extLst>
          </p:cNvPr>
          <p:cNvSpPr txBox="1"/>
          <p:nvPr/>
        </p:nvSpPr>
        <p:spPr>
          <a:xfrm>
            <a:off x="1242646" y="2771397"/>
            <a:ext cx="26604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0.8 			87%</a:t>
            </a:r>
            <a:endParaRPr lang="en-GB" sz="2800" b="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02E4F778-2C4F-D2C1-6AA7-37A11F5B74DD}"/>
                  </a:ext>
                </a:extLst>
              </p:cNvPr>
              <p:cNvSpPr txBox="1"/>
              <p:nvPr/>
            </p:nvSpPr>
            <p:spPr>
              <a:xfrm>
                <a:off x="2337935" y="2768396"/>
                <a:ext cx="336394" cy="52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b="0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02E4F778-2C4F-D2C1-6AA7-37A11F5B74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7935" y="2768396"/>
                <a:ext cx="336394" cy="52622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Oval 8">
            <a:extLst>
              <a:ext uri="{FF2B5EF4-FFF2-40B4-BE49-F238E27FC236}">
                <a16:creationId xmlns:a16="http://schemas.microsoft.com/office/drawing/2014/main" id="{14CD6486-25CA-A3CC-52E2-5E30F631C81A}"/>
              </a:ext>
            </a:extLst>
          </p:cNvPr>
          <p:cNvSpPr/>
          <p:nvPr/>
        </p:nvSpPr>
        <p:spPr>
          <a:xfrm>
            <a:off x="5913641" y="1515533"/>
            <a:ext cx="635000" cy="635000"/>
          </a:xfrm>
          <a:prstGeom prst="ellipse">
            <a:avLst/>
          </a:prstGeom>
          <a:noFill/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C876E9C-476E-940E-C6A5-DAF2EC295626}"/>
              </a:ext>
            </a:extLst>
          </p:cNvPr>
          <p:cNvSpPr txBox="1"/>
          <p:nvPr/>
        </p:nvSpPr>
        <p:spPr>
          <a:xfrm>
            <a:off x="4908387" y="1571423"/>
            <a:ext cx="26604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0.34 			34%</a:t>
            </a:r>
            <a:endParaRPr lang="en-GB" sz="2800" b="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C25F87D4-0F15-6133-A65E-D2016064C0EE}"/>
                  </a:ext>
                </a:extLst>
              </p:cNvPr>
              <p:cNvSpPr txBox="1"/>
              <p:nvPr/>
            </p:nvSpPr>
            <p:spPr>
              <a:xfrm>
                <a:off x="6012142" y="1568422"/>
                <a:ext cx="336394" cy="52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b="0" dirty="0"/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C25F87D4-0F15-6133-A65E-D2016064C0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2142" y="1568422"/>
                <a:ext cx="336394" cy="52622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Oval 11">
            <a:extLst>
              <a:ext uri="{FF2B5EF4-FFF2-40B4-BE49-F238E27FC236}">
                <a16:creationId xmlns:a16="http://schemas.microsoft.com/office/drawing/2014/main" id="{2717ADBB-36FF-E4B8-841A-72F6EA5A6C5E}"/>
              </a:ext>
            </a:extLst>
          </p:cNvPr>
          <p:cNvSpPr/>
          <p:nvPr/>
        </p:nvSpPr>
        <p:spPr>
          <a:xfrm>
            <a:off x="5913641" y="2715507"/>
            <a:ext cx="635000" cy="635000"/>
          </a:xfrm>
          <a:prstGeom prst="ellipse">
            <a:avLst/>
          </a:prstGeom>
          <a:noFill/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DF18CBA-E175-AC77-9C49-2CD34353316A}"/>
              </a:ext>
            </a:extLst>
          </p:cNvPr>
          <p:cNvSpPr txBox="1"/>
          <p:nvPr/>
        </p:nvSpPr>
        <p:spPr>
          <a:xfrm>
            <a:off x="4908387" y="2771397"/>
            <a:ext cx="26604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0.9 			87%</a:t>
            </a:r>
            <a:endParaRPr lang="en-GB" sz="2800" b="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5D5E0C32-B72F-6C1D-8131-2474E3CF204C}"/>
                  </a:ext>
                </a:extLst>
              </p:cNvPr>
              <p:cNvSpPr txBox="1"/>
              <p:nvPr/>
            </p:nvSpPr>
            <p:spPr>
              <a:xfrm>
                <a:off x="6012142" y="2768396"/>
                <a:ext cx="336394" cy="52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b="0" dirty="0"/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5D5E0C32-B72F-6C1D-8131-2474E3CF204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2142" y="2768396"/>
                <a:ext cx="336394" cy="52622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5" name="Picture 14">
            <a:extLst>
              <a:ext uri="{FF2B5EF4-FFF2-40B4-BE49-F238E27FC236}">
                <a16:creationId xmlns:a16="http://schemas.microsoft.com/office/drawing/2014/main" id="{4910DCE7-76EF-EB26-A9E5-53066400761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85829" y="4727172"/>
            <a:ext cx="747045" cy="74704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1E194B14-73CE-F250-F7BD-9BA982A4A56C}"/>
              </a:ext>
            </a:extLst>
          </p:cNvPr>
          <p:cNvSpPr txBox="1"/>
          <p:nvPr/>
        </p:nvSpPr>
        <p:spPr>
          <a:xfrm>
            <a:off x="5688673" y="486986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783853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1" grpId="0"/>
      <p:bldP spid="14" grpId="0"/>
      <p:bldP spid="16" grpId="0"/>
      <p:bldP spid="16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9A913D5-E2DD-D904-6FEF-39580589F332}"/>
              </a:ext>
            </a:extLst>
          </p:cNvPr>
          <p:cNvSpPr txBox="1"/>
          <p:nvPr/>
        </p:nvSpPr>
        <p:spPr>
          <a:xfrm>
            <a:off x="855785" y="334704"/>
            <a:ext cx="66587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Put the following numbers in order.</a:t>
            </a:r>
          </a:p>
          <a:p>
            <a:pPr algn="ctr"/>
            <a:r>
              <a:rPr lang="en-US" sz="2800" b="0" dirty="0"/>
              <a:t>Start with the smallest.</a:t>
            </a:r>
            <a:endParaRPr lang="en-GB" sz="2800" b="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8292F9-B9D8-827C-644C-2CECF950533D}"/>
              </a:ext>
            </a:extLst>
          </p:cNvPr>
          <p:cNvSpPr txBox="1"/>
          <p:nvPr/>
        </p:nvSpPr>
        <p:spPr>
          <a:xfrm>
            <a:off x="2285243" y="2407206"/>
            <a:ext cx="16881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9%</a:t>
            </a:r>
            <a:endParaRPr lang="en-GB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CF5F01-A3F5-90CE-92AD-0866CDB3B70A}"/>
              </a:ext>
            </a:extLst>
          </p:cNvPr>
          <p:cNvSpPr txBox="1"/>
          <p:nvPr/>
        </p:nvSpPr>
        <p:spPr>
          <a:xfrm>
            <a:off x="5978913" y="2407206"/>
            <a:ext cx="12074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0.2</a:t>
            </a:r>
            <a:endParaRPr lang="en-GB" sz="2800" b="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A1D59B-87E6-CCE1-0C6F-0DF65D42B4C6}"/>
              </a:ext>
            </a:extLst>
          </p:cNvPr>
          <p:cNvSpPr txBox="1"/>
          <p:nvPr/>
        </p:nvSpPr>
        <p:spPr>
          <a:xfrm>
            <a:off x="855785" y="2407206"/>
            <a:ext cx="1160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0.18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5BC1D9D7-A9E3-E224-81CE-C6E55DE4918D}"/>
                  </a:ext>
                </a:extLst>
              </p:cNvPr>
              <p:cNvSpPr txBox="1"/>
              <p:nvPr/>
            </p:nvSpPr>
            <p:spPr>
              <a:xfrm>
                <a:off x="4242240" y="2317117"/>
                <a:ext cx="1160584" cy="7807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10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5BC1D9D7-A9E3-E224-81CE-C6E55DE4918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2240" y="2317117"/>
                <a:ext cx="1160584" cy="780791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AB6B0648-B611-A006-EDAC-286895BE2764}"/>
              </a:ext>
            </a:extLst>
          </p:cNvPr>
          <p:cNvSpPr txBox="1"/>
          <p:nvPr/>
        </p:nvSpPr>
        <p:spPr>
          <a:xfrm>
            <a:off x="838959" y="3197029"/>
            <a:ext cx="1160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18%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DF23BF7-C315-9AE6-305E-CACC41D91D12}"/>
              </a:ext>
            </a:extLst>
          </p:cNvPr>
          <p:cNvSpPr txBox="1"/>
          <p:nvPr/>
        </p:nvSpPr>
        <p:spPr>
          <a:xfrm>
            <a:off x="2532234" y="3197028"/>
            <a:ext cx="1160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9%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483D9ED-84BF-0006-7704-2F1BE0A3BAD2}"/>
              </a:ext>
            </a:extLst>
          </p:cNvPr>
          <p:cNvSpPr txBox="1"/>
          <p:nvPr/>
        </p:nvSpPr>
        <p:spPr>
          <a:xfrm>
            <a:off x="4284232" y="3197027"/>
            <a:ext cx="1160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10%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09FDBCD-37F4-40D4-AF5E-6B5221CFDAF8}"/>
              </a:ext>
            </a:extLst>
          </p:cNvPr>
          <p:cNvSpPr txBox="1"/>
          <p:nvPr/>
        </p:nvSpPr>
        <p:spPr>
          <a:xfrm>
            <a:off x="6019452" y="3197026"/>
            <a:ext cx="1160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20%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4C22F60-FAF0-7681-0F63-630660EF43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5829" y="1068195"/>
            <a:ext cx="747045" cy="74704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6E1F56A-EDA1-9DB8-F3BF-759EDAA7672E}"/>
              </a:ext>
            </a:extLst>
          </p:cNvPr>
          <p:cNvSpPr txBox="1"/>
          <p:nvPr/>
        </p:nvSpPr>
        <p:spPr>
          <a:xfrm>
            <a:off x="5688673" y="12108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363FA13-3319-F676-1E6A-6049410E52DD}"/>
              </a:ext>
            </a:extLst>
          </p:cNvPr>
          <p:cNvSpPr txBox="1"/>
          <p:nvPr/>
        </p:nvSpPr>
        <p:spPr>
          <a:xfrm>
            <a:off x="2719463" y="1476634"/>
            <a:ext cx="30455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Ascending</a:t>
            </a:r>
            <a:endParaRPr lang="en-GB" sz="2800" b="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7D40447-BA71-3689-A052-FEA5CFE3A3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5829" y="1459030"/>
            <a:ext cx="747045" cy="74704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12833693-7647-304D-E87A-6D307FACCD82}"/>
              </a:ext>
            </a:extLst>
          </p:cNvPr>
          <p:cNvSpPr txBox="1"/>
          <p:nvPr/>
        </p:nvSpPr>
        <p:spPr>
          <a:xfrm>
            <a:off x="5688673" y="160171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2256930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-0.18455 0.20254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36" y="10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33333E-6 L -0.18454 0.20185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36" y="10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33333E-6 L 0.37048 0.20139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24" y="10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33333E-6 L -0.00017 0.20185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10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2" grpId="0"/>
      <p:bldP spid="12" grpId="1"/>
      <p:bldP spid="13" grpId="0"/>
      <p:bldP spid="15" grpId="0"/>
      <p:bldP spid="15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8A141-C2A7-1ED7-D9CC-3550F14251BF}"/>
              </a:ext>
            </a:extLst>
          </p:cNvPr>
          <p:cNvSpPr txBox="1">
            <a:spLocks/>
          </p:cNvSpPr>
          <p:nvPr/>
        </p:nvSpPr>
        <p:spPr>
          <a:xfrm>
            <a:off x="982555" y="2278470"/>
            <a:ext cx="7161852" cy="3890459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u="none" kern="1200" baseline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Have a go at questions 3 - 6 on the worksheet. 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034907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0720233-C80D-8E22-B1D6-1EC6BA64BB3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6991490" y="1120915"/>
            <a:ext cx="1070121" cy="822459"/>
          </a:xfrm>
          <a:prstGeom prst="rect">
            <a:avLst/>
          </a:prstGeom>
        </p:spPr>
      </p:pic>
      <p:sp>
        <p:nvSpPr>
          <p:cNvPr id="3" name="Speech Bubble: Rectangle with Corners Rounded 2">
            <a:extLst>
              <a:ext uri="{FF2B5EF4-FFF2-40B4-BE49-F238E27FC236}">
                <a16:creationId xmlns:a16="http://schemas.microsoft.com/office/drawing/2014/main" id="{B8609AE8-307E-5A0B-D076-FD48C3F2064A}"/>
              </a:ext>
            </a:extLst>
          </p:cNvPr>
          <p:cNvSpPr/>
          <p:nvPr/>
        </p:nvSpPr>
        <p:spPr>
          <a:xfrm>
            <a:off x="686762" y="1129519"/>
            <a:ext cx="6021522" cy="1223064"/>
          </a:xfrm>
          <a:prstGeom prst="wedgeRoundRectCallout">
            <a:avLst>
              <a:gd name="adj1" fmla="val 56219"/>
              <a:gd name="adj2" fmla="val -17125"/>
              <a:gd name="adj3" fmla="val 16667"/>
            </a:avLst>
          </a:prstGeom>
          <a:noFill/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21% is greater than 0.5 because 21 is greater than 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B41A031-2A81-9FA8-879C-387538E8EB88}"/>
              </a:ext>
            </a:extLst>
          </p:cNvPr>
          <p:cNvSpPr txBox="1"/>
          <p:nvPr/>
        </p:nvSpPr>
        <p:spPr>
          <a:xfrm>
            <a:off x="667512" y="362021"/>
            <a:ext cx="6658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Tiny </a:t>
            </a:r>
            <a:r>
              <a:rPr lang="en-GB" sz="2800" b="0" dirty="0"/>
              <a:t>is comparing </a:t>
            </a:r>
            <a:r>
              <a:rPr lang="en-GB" sz="2800" dirty="0"/>
              <a:t>decimal</a:t>
            </a:r>
            <a:r>
              <a:rPr lang="en-GB" sz="2800" b="0" dirty="0"/>
              <a:t>s and percentages.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CD43ED-C68C-D625-1437-2158D0BD8616}"/>
              </a:ext>
            </a:extLst>
          </p:cNvPr>
          <p:cNvSpPr txBox="1"/>
          <p:nvPr/>
        </p:nvSpPr>
        <p:spPr>
          <a:xfrm>
            <a:off x="686762" y="2915122"/>
            <a:ext cx="6658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dirty="0"/>
              <a:t>Is </a:t>
            </a:r>
            <a:r>
              <a:rPr lang="en-GB" sz="2800" dirty="0"/>
              <a:t>Tiny</a:t>
            </a:r>
            <a:r>
              <a:rPr lang="en-GB" sz="2800" b="0" dirty="0"/>
              <a:t> correct? Explain why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778D2B7-44EA-FE22-7EE3-89E413B588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5829" y="5116638"/>
            <a:ext cx="747045" cy="74704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A9BD666-DE68-1845-F0D1-A87F70B93A27}"/>
              </a:ext>
            </a:extLst>
          </p:cNvPr>
          <p:cNvSpPr txBox="1"/>
          <p:nvPr/>
        </p:nvSpPr>
        <p:spPr>
          <a:xfrm>
            <a:off x="5688673" y="525932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AFACF192-D6B3-C63F-0D08-6CFEABD72ABD}"/>
                  </a:ext>
                </a:extLst>
              </p:cNvPr>
              <p:cNvSpPr txBox="1"/>
              <p:nvPr/>
            </p:nvSpPr>
            <p:spPr>
              <a:xfrm>
                <a:off x="686762" y="3593063"/>
                <a:ext cx="6658707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rgbClr val="0070C0"/>
                    </a:solidFill>
                  </a:rPr>
                  <a:t>Tiny</a:t>
                </a:r>
                <a:r>
                  <a:rPr lang="en-GB" sz="2800" b="0" dirty="0">
                    <a:solidFill>
                      <a:srgbClr val="0070C0"/>
                    </a:solidFill>
                  </a:rPr>
                  <a:t> is not correct. </a:t>
                </a:r>
              </a:p>
              <a:p>
                <a:r>
                  <a:rPr lang="en-GB" sz="2800" dirty="0">
                    <a:solidFill>
                      <a:srgbClr val="0070C0"/>
                    </a:solidFill>
                  </a:rPr>
                  <a:t>0.5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b="0" dirty="0">
                    <a:solidFill>
                      <a:srgbClr val="0070C0"/>
                    </a:solidFill>
                  </a:rPr>
                  <a:t> 50%</a:t>
                </a:r>
              </a:p>
              <a:p>
                <a:r>
                  <a:rPr lang="en-GB" sz="2800" dirty="0">
                    <a:solidFill>
                      <a:srgbClr val="0070C0"/>
                    </a:solidFill>
                  </a:rPr>
                  <a:t>50%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b="0" dirty="0">
                    <a:solidFill>
                      <a:srgbClr val="0070C0"/>
                    </a:solidFill>
                  </a:rPr>
                  <a:t> 21%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AFACF192-D6B3-C63F-0D08-6CFEABD72AB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6762" y="3593063"/>
                <a:ext cx="6658707" cy="1384995"/>
              </a:xfrm>
              <a:prstGeom prst="rect">
                <a:avLst/>
              </a:prstGeom>
              <a:blipFill>
                <a:blip r:embed="rId4"/>
                <a:stretch>
                  <a:fillRect l="-1923" t="-3947" b="-1140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09111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7" grpId="0"/>
      <p:bldP spid="7" grpId="1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C9051D8-898E-7668-4A4E-EFCF2A5801AC}"/>
              </a:ext>
            </a:extLst>
          </p:cNvPr>
          <p:cNvSpPr txBox="1"/>
          <p:nvPr/>
        </p:nvSpPr>
        <p:spPr>
          <a:xfrm>
            <a:off x="667512" y="362021"/>
            <a:ext cx="72445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Using the digit cards only once to complete the comparison.</a:t>
            </a:r>
            <a:endParaRPr lang="en-GB" sz="2800" b="0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BD73B60-28D0-627E-FD28-2657BEB2AE7D}"/>
              </a:ext>
            </a:extLst>
          </p:cNvPr>
          <p:cNvSpPr/>
          <p:nvPr/>
        </p:nvSpPr>
        <p:spPr>
          <a:xfrm>
            <a:off x="2288887" y="1450740"/>
            <a:ext cx="674624" cy="76200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FB38211-0472-0D5C-EBDD-C214D1BD0679}"/>
              </a:ext>
            </a:extLst>
          </p:cNvPr>
          <p:cNvSpPr/>
          <p:nvPr/>
        </p:nvSpPr>
        <p:spPr>
          <a:xfrm>
            <a:off x="3188154" y="1450740"/>
            <a:ext cx="674624" cy="76200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8F6DB24-535B-3D7C-E82E-6A16F7A4C59B}"/>
              </a:ext>
            </a:extLst>
          </p:cNvPr>
          <p:cNvSpPr/>
          <p:nvPr/>
        </p:nvSpPr>
        <p:spPr>
          <a:xfrm>
            <a:off x="4087421" y="1450740"/>
            <a:ext cx="674624" cy="76200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20682A32-3894-981C-E686-FE416BC4EEB0}"/>
              </a:ext>
            </a:extLst>
          </p:cNvPr>
          <p:cNvSpPr/>
          <p:nvPr/>
        </p:nvSpPr>
        <p:spPr>
          <a:xfrm>
            <a:off x="4986688" y="1450740"/>
            <a:ext cx="674624" cy="76200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87139C7-6D7B-A0DD-B465-3141C70C6528}"/>
              </a:ext>
            </a:extLst>
          </p:cNvPr>
          <p:cNvSpPr/>
          <p:nvPr/>
        </p:nvSpPr>
        <p:spPr>
          <a:xfrm>
            <a:off x="5885955" y="1450740"/>
            <a:ext cx="674624" cy="76200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9FEB3023-E239-E4A7-0812-2FCA8B06B794}"/>
                  </a:ext>
                </a:extLst>
              </p:cNvPr>
              <p:cNvSpPr txBox="1"/>
              <p:nvPr/>
            </p:nvSpPr>
            <p:spPr>
              <a:xfrm>
                <a:off x="1562662" y="2525529"/>
                <a:ext cx="7244588" cy="10799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000" dirty="0"/>
                  <a:t>0.		   </a:t>
                </a:r>
                <a14:m>
                  <m:oMath xmlns:m="http://schemas.openxmlformats.org/officeDocument/2006/math">
                    <m:r>
                      <a:rPr lang="en-GB" sz="4000" b="0" i="1" smtClean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4000" b="0" dirty="0"/>
                  <a:t>				% </a:t>
                </a:r>
                <a14:m>
                  <m:oMath xmlns:m="http://schemas.openxmlformats.org/officeDocument/2006/math">
                    <m:r>
                      <a:rPr lang="en-GB" sz="4000" b="0" i="1" smtClean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4000" b="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0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4000" b="0" i="0" dirty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4000" b="0" i="0" dirty="0" smtClean="0"/>
                          <m:t>5</m:t>
                        </m:r>
                      </m:den>
                    </m:f>
                  </m:oMath>
                </a14:m>
                <a:r>
                  <a:rPr lang="en-GB" sz="4000" b="0" dirty="0"/>
                  <a:t>  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9FEB3023-E239-E4A7-0812-2FCA8B06B79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2662" y="2525529"/>
                <a:ext cx="7244588" cy="1079911"/>
              </a:xfrm>
              <a:prstGeom prst="rect">
                <a:avLst/>
              </a:prstGeom>
              <a:blipFill>
                <a:blip r:embed="rId2"/>
                <a:stretch>
                  <a:fillRect l="-2944" b="-960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C6864D5B-AB11-E9C5-82C1-696BE8F60CAC}"/>
              </a:ext>
            </a:extLst>
          </p:cNvPr>
          <p:cNvSpPr/>
          <p:nvPr/>
        </p:nvSpPr>
        <p:spPr>
          <a:xfrm>
            <a:off x="2149749" y="2787665"/>
            <a:ext cx="674624" cy="762000"/>
          </a:xfrm>
          <a:prstGeom prst="roundRect">
            <a:avLst/>
          </a:prstGeom>
          <a:noFill/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dirty="0">
              <a:solidFill>
                <a:schemeClr val="tx1"/>
              </a:solidFill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1E653005-53E7-0907-2A94-379C06043625}"/>
              </a:ext>
            </a:extLst>
          </p:cNvPr>
          <p:cNvSpPr/>
          <p:nvPr/>
        </p:nvSpPr>
        <p:spPr>
          <a:xfrm>
            <a:off x="3445843" y="2787665"/>
            <a:ext cx="674624" cy="762000"/>
          </a:xfrm>
          <a:prstGeom prst="roundRect">
            <a:avLst/>
          </a:prstGeom>
          <a:noFill/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dirty="0">
              <a:solidFill>
                <a:schemeClr val="tx1"/>
              </a:solidFill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181B8EFA-3521-0603-5842-DB7AD3BB26D2}"/>
              </a:ext>
            </a:extLst>
          </p:cNvPr>
          <p:cNvSpPr/>
          <p:nvPr/>
        </p:nvSpPr>
        <p:spPr>
          <a:xfrm>
            <a:off x="4121322" y="2787665"/>
            <a:ext cx="674624" cy="762000"/>
          </a:xfrm>
          <a:prstGeom prst="roundRect">
            <a:avLst/>
          </a:prstGeom>
          <a:noFill/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dirty="0">
              <a:solidFill>
                <a:schemeClr val="tx1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9C86190-502B-2A6A-9793-532EF19806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5829" y="5116638"/>
            <a:ext cx="747045" cy="74704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E0A4CDC-BF03-B9E5-D152-CA9C511FBDCB}"/>
              </a:ext>
            </a:extLst>
          </p:cNvPr>
          <p:cNvSpPr txBox="1"/>
          <p:nvPr/>
        </p:nvSpPr>
        <p:spPr>
          <a:xfrm>
            <a:off x="5688673" y="525932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9691D3F5-9FD8-5CD2-3F4D-9FD7AF846684}"/>
                  </a:ext>
                </a:extLst>
              </p:cNvPr>
              <p:cNvSpPr txBox="1"/>
              <p:nvPr/>
            </p:nvSpPr>
            <p:spPr>
              <a:xfrm>
                <a:off x="4795946" y="3557996"/>
                <a:ext cx="7244588" cy="7807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rgbClr val="00B050"/>
                            </a:solidFill>
                          </a:rPr>
                          <m:t>60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rgbClr val="00B050"/>
                            </a:solidFill>
                          </a:rPr>
                          <m:t>100</m:t>
                        </m:r>
                      </m:den>
                    </m:f>
                  </m:oMath>
                </a14:m>
                <a:r>
                  <a:rPr lang="en-GB" sz="2800" b="0" dirty="0">
                    <a:solidFill>
                      <a:srgbClr val="00B05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b="0" dirty="0">
                    <a:solidFill>
                      <a:srgbClr val="00B050"/>
                    </a:solidFill>
                  </a:rPr>
                  <a:t> 60%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b="0" dirty="0">
                    <a:solidFill>
                      <a:srgbClr val="00B050"/>
                    </a:solidFill>
                  </a:rPr>
                  <a:t> 0.6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9691D3F5-9FD8-5CD2-3F4D-9FD7AF84668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5946" y="3557996"/>
                <a:ext cx="7244588" cy="780791"/>
              </a:xfrm>
              <a:prstGeom prst="rect">
                <a:avLst/>
              </a:prstGeom>
              <a:blipFill>
                <a:blip r:embed="rId4"/>
                <a:stretch>
                  <a:fillRect b="-85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hought Bubble: Cloud 14">
            <a:extLst>
              <a:ext uri="{FF2B5EF4-FFF2-40B4-BE49-F238E27FC236}">
                <a16:creationId xmlns:a16="http://schemas.microsoft.com/office/drawing/2014/main" id="{D50D1872-FD42-BC59-295D-8A2685446595}"/>
              </a:ext>
            </a:extLst>
          </p:cNvPr>
          <p:cNvSpPr/>
          <p:nvPr/>
        </p:nvSpPr>
        <p:spPr>
          <a:xfrm>
            <a:off x="1624259" y="4356297"/>
            <a:ext cx="4895545" cy="1583359"/>
          </a:xfrm>
          <a:prstGeom prst="cloudCallout">
            <a:avLst>
              <a:gd name="adj1" fmla="val -61005"/>
              <a:gd name="adj2" fmla="val 38534"/>
            </a:avLst>
          </a:prstGeom>
          <a:solidFill>
            <a:schemeClr val="bg1"/>
          </a:solidFill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Which card do you think is the most important?</a:t>
            </a:r>
          </a:p>
        </p:txBody>
      </p:sp>
      <p:sp>
        <p:nvSpPr>
          <p:cNvPr id="16" name="Thought Bubble: Cloud 15">
            <a:extLst>
              <a:ext uri="{FF2B5EF4-FFF2-40B4-BE49-F238E27FC236}">
                <a16:creationId xmlns:a16="http://schemas.microsoft.com/office/drawing/2014/main" id="{4E1C4F31-7725-742B-50A4-251BBC4F7E57}"/>
              </a:ext>
            </a:extLst>
          </p:cNvPr>
          <p:cNvSpPr/>
          <p:nvPr/>
        </p:nvSpPr>
        <p:spPr>
          <a:xfrm>
            <a:off x="1624259" y="4356297"/>
            <a:ext cx="4895545" cy="1583359"/>
          </a:xfrm>
          <a:prstGeom prst="cloudCallout">
            <a:avLst>
              <a:gd name="adj1" fmla="val -61005"/>
              <a:gd name="adj2" fmla="val 38534"/>
            </a:avLst>
          </a:prstGeom>
          <a:solidFill>
            <a:schemeClr val="bg1"/>
          </a:solidFill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How many possibilities can you find?</a:t>
            </a:r>
          </a:p>
        </p:txBody>
      </p:sp>
    </p:spTree>
    <p:extLst>
      <p:ext uri="{BB962C8B-B14F-4D97-AF65-F5344CB8AC3E}">
        <p14:creationId xmlns:p14="http://schemas.microsoft.com/office/powerpoint/2010/main" val="92028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7 L -0.1132 0.19745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60" y="9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L -0.06996 0.19491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07" y="9745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7 L 0.20087 0.19514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35" y="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13" grpId="0"/>
      <p:bldP spid="13" grpId="1"/>
      <p:bldP spid="14" grpId="0"/>
      <p:bldP spid="15" grpId="0" animBg="1"/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A599FC6-2BC6-2121-FE63-B59E1C6DBB0F}"/>
              </a:ext>
            </a:extLst>
          </p:cNvPr>
          <p:cNvSpPr txBox="1"/>
          <p:nvPr/>
        </p:nvSpPr>
        <p:spPr>
          <a:xfrm>
            <a:off x="1570007" y="3615270"/>
            <a:ext cx="6003985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  <a:endParaRPr lang="en-GB" sz="4000"/>
          </a:p>
        </p:txBody>
      </p:sp>
    </p:spTree>
    <p:extLst>
      <p:ext uri="{BB962C8B-B14F-4D97-AF65-F5344CB8AC3E}">
        <p14:creationId xmlns:p14="http://schemas.microsoft.com/office/powerpoint/2010/main" val="7669635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17C16F-EEAA-D64F-75F1-858835C5C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6350" y="1640785"/>
            <a:ext cx="6591300" cy="27813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E8ECDAF-F739-FFA1-9E63-CA62CC7472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902" y="5765800"/>
            <a:ext cx="67183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7865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6BADFE7-24EB-E516-3AA8-1F1990CDA463}"/>
              </a:ext>
            </a:extLst>
          </p:cNvPr>
          <p:cNvSpPr/>
          <p:nvPr/>
        </p:nvSpPr>
        <p:spPr>
          <a:xfrm>
            <a:off x="203536" y="206478"/>
            <a:ext cx="3565635" cy="628730"/>
          </a:xfrm>
          <a:prstGeom prst="rect">
            <a:avLst/>
          </a:prstGeom>
          <a:solidFill>
            <a:srgbClr val="B378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/>
              <a:t>I do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CB9BF3F-B0A0-40F2-96D2-B591088F73BD}"/>
              </a:ext>
            </a:extLst>
          </p:cNvPr>
          <p:cNvSpPr/>
          <p:nvPr/>
        </p:nvSpPr>
        <p:spPr>
          <a:xfrm>
            <a:off x="4368990" y="206478"/>
            <a:ext cx="3565635" cy="628730"/>
          </a:xfrm>
          <a:prstGeom prst="rect">
            <a:avLst/>
          </a:prstGeom>
          <a:solidFill>
            <a:srgbClr val="B378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/>
              <a:t>You do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027DA53-AE7E-E77A-C2A9-DE4FE18863BA}"/>
              </a:ext>
            </a:extLst>
          </p:cNvPr>
          <p:cNvCxnSpPr/>
          <p:nvPr/>
        </p:nvCxnSpPr>
        <p:spPr>
          <a:xfrm>
            <a:off x="4069080" y="0"/>
            <a:ext cx="0" cy="6858000"/>
          </a:xfrm>
          <a:prstGeom prst="line">
            <a:avLst/>
          </a:prstGeom>
          <a:ln w="19050">
            <a:solidFill>
              <a:srgbClr val="B378B5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83308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rtoon of a child with red hair&#10;&#10;Description automatically generated">
            <a:extLst>
              <a:ext uri="{FF2B5EF4-FFF2-40B4-BE49-F238E27FC236}">
                <a16:creationId xmlns:a16="http://schemas.microsoft.com/office/drawing/2014/main" id="{9156E841-13C6-B615-BB19-1E88FAE7B8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8492" y="360784"/>
            <a:ext cx="1347575" cy="841379"/>
          </a:xfrm>
          <a:prstGeom prst="rect">
            <a:avLst/>
          </a:prstGeom>
        </p:spPr>
      </p:pic>
      <p:pic>
        <p:nvPicPr>
          <p:cNvPr id="3" name="Picture 2" descr="A cartoon of a child&#10;&#10;Description automatically generated">
            <a:extLst>
              <a:ext uri="{FF2B5EF4-FFF2-40B4-BE49-F238E27FC236}">
                <a16:creationId xmlns:a16="http://schemas.microsoft.com/office/drawing/2014/main" id="{8C46492A-D9F1-2452-DD02-F0A3201A57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9888" y="388146"/>
            <a:ext cx="1012391" cy="786655"/>
          </a:xfrm>
          <a:prstGeom prst="rect">
            <a:avLst/>
          </a:prstGeom>
        </p:spPr>
      </p:pic>
      <p:pic>
        <p:nvPicPr>
          <p:cNvPr id="4" name="Picture 3" descr="Cartoon face of a child wearing glasses&#10;&#10;Description automatically generated">
            <a:extLst>
              <a:ext uri="{FF2B5EF4-FFF2-40B4-BE49-F238E27FC236}">
                <a16:creationId xmlns:a16="http://schemas.microsoft.com/office/drawing/2014/main" id="{11A9304F-19BF-F157-DE69-CD2E9242F8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5685" y="1975464"/>
            <a:ext cx="1080796" cy="868741"/>
          </a:xfrm>
          <a:prstGeom prst="rect">
            <a:avLst/>
          </a:prstGeom>
        </p:spPr>
      </p:pic>
      <p:pic>
        <p:nvPicPr>
          <p:cNvPr id="5" name="Picture 4" descr="Cartoon face of a child with black hair&#10;&#10;Description automatically generated">
            <a:extLst>
              <a:ext uri="{FF2B5EF4-FFF2-40B4-BE49-F238E27FC236}">
                <a16:creationId xmlns:a16="http://schemas.microsoft.com/office/drawing/2014/main" id="{ABAFD9B7-CE88-0B75-92DC-7FDF1CDDF0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3185" y="1999405"/>
            <a:ext cx="978189" cy="820858"/>
          </a:xfrm>
          <a:prstGeom prst="rect">
            <a:avLst/>
          </a:prstGeom>
        </p:spPr>
      </p:pic>
      <p:pic>
        <p:nvPicPr>
          <p:cNvPr id="6" name="Picture 5" descr="Cartoon of a child with blonde hair&#10;&#10;Description automatically generated">
            <a:extLst>
              <a:ext uri="{FF2B5EF4-FFF2-40B4-BE49-F238E27FC236}">
                <a16:creationId xmlns:a16="http://schemas.microsoft.com/office/drawing/2014/main" id="{A015DA5B-BD5E-001B-F2EC-FC277E7B5F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80440" y="3630864"/>
            <a:ext cx="1231286" cy="971348"/>
          </a:xfrm>
          <a:prstGeom prst="rect">
            <a:avLst/>
          </a:prstGeom>
        </p:spPr>
      </p:pic>
      <p:pic>
        <p:nvPicPr>
          <p:cNvPr id="7" name="Picture 6" descr="A cartoon face with black hair&#10;&#10;Description automatically generated">
            <a:extLst>
              <a:ext uri="{FF2B5EF4-FFF2-40B4-BE49-F238E27FC236}">
                <a16:creationId xmlns:a16="http://schemas.microsoft.com/office/drawing/2014/main" id="{2E5CCEAC-4BD0-3665-16C9-A08E09EB6B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79504" y="3682168"/>
            <a:ext cx="1005551" cy="868741"/>
          </a:xfrm>
          <a:prstGeom prst="rect">
            <a:avLst/>
          </a:prstGeom>
        </p:spPr>
      </p:pic>
      <p:pic>
        <p:nvPicPr>
          <p:cNvPr id="9" name="Picture 8" descr="Cartoon of a child with brown hair&#10;&#10;Description automatically generated">
            <a:extLst>
              <a:ext uri="{FF2B5EF4-FFF2-40B4-BE49-F238E27FC236}">
                <a16:creationId xmlns:a16="http://schemas.microsoft.com/office/drawing/2014/main" id="{1D1F4C17-CDBF-0603-D397-FAACEC48EB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62403" y="5356060"/>
            <a:ext cx="1039753" cy="896103"/>
          </a:xfrm>
          <a:prstGeom prst="rect">
            <a:avLst/>
          </a:prstGeom>
        </p:spPr>
      </p:pic>
      <p:pic>
        <p:nvPicPr>
          <p:cNvPr id="10" name="Picture 9" descr="Cartoon of a child with a blue earpiece&#10;&#10;Description automatically generated">
            <a:extLst>
              <a:ext uri="{FF2B5EF4-FFF2-40B4-BE49-F238E27FC236}">
                <a16:creationId xmlns:a16="http://schemas.microsoft.com/office/drawing/2014/main" id="{53574352-BC13-86CE-E24B-5B7DDD3C8C2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1952" y="5366320"/>
            <a:ext cx="950827" cy="875582"/>
          </a:xfrm>
          <a:prstGeom prst="rect">
            <a:avLst/>
          </a:prstGeom>
        </p:spPr>
      </p:pic>
      <p:pic>
        <p:nvPicPr>
          <p:cNvPr id="11" name="Picture 10" descr="A cartoon of a whale&#10;&#10;Description automatically generated">
            <a:extLst>
              <a:ext uri="{FF2B5EF4-FFF2-40B4-BE49-F238E27FC236}">
                <a16:creationId xmlns:a16="http://schemas.microsoft.com/office/drawing/2014/main" id="{E9610702-6B1A-FAE4-E9D1-C3D97A6309F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1952" y="3757413"/>
            <a:ext cx="950827" cy="718251"/>
          </a:xfrm>
          <a:prstGeom prst="rect">
            <a:avLst/>
          </a:prstGeom>
        </p:spPr>
      </p:pic>
      <p:pic>
        <p:nvPicPr>
          <p:cNvPr id="12" name="Picture 11" descr="A cartoon of a child&#10;&#10;Description automatically generated">
            <a:extLst>
              <a:ext uri="{FF2B5EF4-FFF2-40B4-BE49-F238E27FC236}">
                <a16:creationId xmlns:a16="http://schemas.microsoft.com/office/drawing/2014/main" id="{054822E3-956B-7445-7978-42ACB31122F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1952" y="2016507"/>
            <a:ext cx="950827" cy="786655"/>
          </a:xfrm>
          <a:prstGeom prst="rect">
            <a:avLst/>
          </a:prstGeom>
        </p:spPr>
      </p:pic>
      <p:pic>
        <p:nvPicPr>
          <p:cNvPr id="13" name="Picture 12" descr="Cartoon of a person's face&#10;&#10;Description automatically generated">
            <a:extLst>
              <a:ext uri="{FF2B5EF4-FFF2-40B4-BE49-F238E27FC236}">
                <a16:creationId xmlns:a16="http://schemas.microsoft.com/office/drawing/2014/main" id="{06675107-D660-F18F-830C-20F7255DD3D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1170" y="254756"/>
            <a:ext cx="1012391" cy="1053434"/>
          </a:xfrm>
          <a:prstGeom prst="rect">
            <a:avLst/>
          </a:prstGeom>
        </p:spPr>
      </p:pic>
      <p:pic>
        <p:nvPicPr>
          <p:cNvPr id="14" name="Picture 13" descr="Cartoon face of a child with black hair&#10;&#10;Description automatically generated">
            <a:extLst>
              <a:ext uri="{FF2B5EF4-FFF2-40B4-BE49-F238E27FC236}">
                <a16:creationId xmlns:a16="http://schemas.microsoft.com/office/drawing/2014/main" id="{9F797C60-0FC3-6BEC-FCCE-2F28F655868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519309" y="5263713"/>
            <a:ext cx="1094477" cy="1080796"/>
          </a:xfrm>
          <a:prstGeom prst="rect">
            <a:avLst/>
          </a:prstGeom>
        </p:spPr>
      </p:pic>
      <p:pic>
        <p:nvPicPr>
          <p:cNvPr id="15" name="Picture 14" descr="Cartoon of a child&#10;&#10;Description automatically generated">
            <a:extLst>
              <a:ext uri="{FF2B5EF4-FFF2-40B4-BE49-F238E27FC236}">
                <a16:creationId xmlns:a16="http://schemas.microsoft.com/office/drawing/2014/main" id="{3721C30A-3981-70EB-250E-91DB0FA2260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563772" y="3678747"/>
            <a:ext cx="1005551" cy="875582"/>
          </a:xfrm>
          <a:prstGeom prst="rect">
            <a:avLst/>
          </a:prstGeom>
        </p:spPr>
      </p:pic>
      <p:pic>
        <p:nvPicPr>
          <p:cNvPr id="16" name="Picture 15" descr="A cartoon of a fish&#10;&#10;Description automatically generated">
            <a:extLst>
              <a:ext uri="{FF2B5EF4-FFF2-40B4-BE49-F238E27FC236}">
                <a16:creationId xmlns:a16="http://schemas.microsoft.com/office/drawing/2014/main" id="{C46491B3-24BA-4E52-7D65-274F1C4C471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587714" y="1999406"/>
            <a:ext cx="957667" cy="820857"/>
          </a:xfrm>
          <a:prstGeom prst="rect">
            <a:avLst/>
          </a:prstGeom>
        </p:spPr>
      </p:pic>
      <p:pic>
        <p:nvPicPr>
          <p:cNvPr id="17" name="Picture 16" descr="A cartoon of a child&#10;&#10;Description automatically generated">
            <a:extLst>
              <a:ext uri="{FF2B5EF4-FFF2-40B4-BE49-F238E27FC236}">
                <a16:creationId xmlns:a16="http://schemas.microsoft.com/office/drawing/2014/main" id="{335A5B4C-DA23-8D93-7556-8DAD1AF9540B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358558" y="381305"/>
            <a:ext cx="1415979" cy="800336"/>
          </a:xfrm>
          <a:prstGeom prst="rect">
            <a:avLst/>
          </a:prstGeom>
        </p:spPr>
      </p:pic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04256313-042B-CDE5-590C-D863F7EC256B}"/>
              </a:ext>
            </a:extLst>
          </p:cNvPr>
          <p:cNvSpPr/>
          <p:nvPr/>
        </p:nvSpPr>
        <p:spPr>
          <a:xfrm>
            <a:off x="301199" y="1367503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Rosie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62CDD077-2066-41F6-362D-C8A09C61F852}"/>
              </a:ext>
            </a:extLst>
          </p:cNvPr>
          <p:cNvSpPr/>
          <p:nvPr/>
        </p:nvSpPr>
        <p:spPr>
          <a:xfrm>
            <a:off x="301199" y="2957100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Ron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013318C3-6760-C98F-5AF7-F9204AE8C825}"/>
              </a:ext>
            </a:extLst>
          </p:cNvPr>
          <p:cNvSpPr/>
          <p:nvPr/>
        </p:nvSpPr>
        <p:spPr>
          <a:xfrm>
            <a:off x="301199" y="465505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Mo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2C4C404F-ACD1-3F2F-776F-91909EEC13DE}"/>
              </a:ext>
            </a:extLst>
          </p:cNvPr>
          <p:cNvSpPr/>
          <p:nvPr/>
        </p:nvSpPr>
        <p:spPr>
          <a:xfrm>
            <a:off x="301199" y="636368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Max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D2FDEAF4-33FE-6FC2-A33A-A16F991907DC}"/>
              </a:ext>
            </a:extLst>
          </p:cNvPr>
          <p:cNvSpPr/>
          <p:nvPr/>
        </p:nvSpPr>
        <p:spPr>
          <a:xfrm>
            <a:off x="2342401" y="1370638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Alex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4911A3FF-69A6-6280-A99B-B0618D0C47E0}"/>
              </a:ext>
            </a:extLst>
          </p:cNvPr>
          <p:cNvSpPr/>
          <p:nvPr/>
        </p:nvSpPr>
        <p:spPr>
          <a:xfrm>
            <a:off x="2342401" y="2960235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Dexter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F3B81B76-7D97-D843-A737-DF0B1110020C}"/>
              </a:ext>
            </a:extLst>
          </p:cNvPr>
          <p:cNvSpPr/>
          <p:nvPr/>
        </p:nvSpPr>
        <p:spPr>
          <a:xfrm>
            <a:off x="2342401" y="465819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Jack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0BF0F9D7-78BC-D6AE-50B4-7E68ABDBB0D0}"/>
              </a:ext>
            </a:extLst>
          </p:cNvPr>
          <p:cNvSpPr/>
          <p:nvPr/>
        </p:nvSpPr>
        <p:spPr>
          <a:xfrm>
            <a:off x="2342401" y="636682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Kim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4F9A0991-5529-3A9E-4970-758BA9201B99}"/>
              </a:ext>
            </a:extLst>
          </p:cNvPr>
          <p:cNvSpPr/>
          <p:nvPr/>
        </p:nvSpPr>
        <p:spPr>
          <a:xfrm>
            <a:off x="4383603" y="1373773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Amir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8F81799F-FF4A-8353-B13A-C1086BF09D04}"/>
              </a:ext>
            </a:extLst>
          </p:cNvPr>
          <p:cNvSpPr/>
          <p:nvPr/>
        </p:nvSpPr>
        <p:spPr>
          <a:xfrm>
            <a:off x="4383603" y="2963370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Annie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FB1B186E-1701-E5C5-3F25-BAE11E092DCE}"/>
              </a:ext>
            </a:extLst>
          </p:cNvPr>
          <p:cNvSpPr/>
          <p:nvPr/>
        </p:nvSpPr>
        <p:spPr>
          <a:xfrm>
            <a:off x="4383603" y="466132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Eva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BFF5AACE-B54E-CC93-2A73-B88AFA8DB8CA}"/>
              </a:ext>
            </a:extLst>
          </p:cNvPr>
          <p:cNvSpPr/>
          <p:nvPr/>
        </p:nvSpPr>
        <p:spPr>
          <a:xfrm>
            <a:off x="4383603" y="636995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Jo</a:t>
            </a: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DB4B7E6F-122F-F3EB-B541-6FACFFD0AAE3}"/>
              </a:ext>
            </a:extLst>
          </p:cNvPr>
          <p:cNvSpPr/>
          <p:nvPr/>
        </p:nvSpPr>
        <p:spPr>
          <a:xfrm>
            <a:off x="6424805" y="1376908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Whitney</a:t>
            </a:r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42AB0CB0-E83F-0C92-30EE-0C8072F5FEA7}"/>
              </a:ext>
            </a:extLst>
          </p:cNvPr>
          <p:cNvSpPr/>
          <p:nvPr/>
        </p:nvSpPr>
        <p:spPr>
          <a:xfrm>
            <a:off x="6424805" y="2966505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Tommy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5EB1C18C-2340-76CB-8606-9632E0EE822F}"/>
              </a:ext>
            </a:extLst>
          </p:cNvPr>
          <p:cNvSpPr/>
          <p:nvPr/>
        </p:nvSpPr>
        <p:spPr>
          <a:xfrm>
            <a:off x="6424805" y="466446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Teddy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FDE9701B-2456-FCD1-D4F7-854AEBC25FCC}"/>
              </a:ext>
            </a:extLst>
          </p:cNvPr>
          <p:cNvSpPr/>
          <p:nvPr/>
        </p:nvSpPr>
        <p:spPr>
          <a:xfrm>
            <a:off x="6424805" y="637309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Sam</a:t>
            </a:r>
          </a:p>
        </p:txBody>
      </p:sp>
      <p:pic>
        <p:nvPicPr>
          <p:cNvPr id="8" name="Picture 7" descr="Cartoon child with pigtails wearing red glasses&#10;&#10;Description automatically generated">
            <a:extLst>
              <a:ext uri="{FF2B5EF4-FFF2-40B4-BE49-F238E27FC236}">
                <a16:creationId xmlns:a16="http://schemas.microsoft.com/office/drawing/2014/main" id="{2ECF9A98-7059-CFBD-DE4B-8917AEA8DCDC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483047" y="5263713"/>
            <a:ext cx="1026072" cy="1258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5731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Cartoon of a child&#10;&#10;Description automatically generated">
            <a:extLst>
              <a:ext uri="{FF2B5EF4-FFF2-40B4-BE49-F238E27FC236}">
                <a16:creationId xmlns:a16="http://schemas.microsoft.com/office/drawing/2014/main" id="{3721C30A-3981-70EB-250E-91DB0FA226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858711" y="1028594"/>
            <a:ext cx="1005551" cy="875582"/>
          </a:xfrm>
          <a:prstGeom prst="rect">
            <a:avLst/>
          </a:prstGeom>
        </p:spPr>
      </p:pic>
      <p:pic>
        <p:nvPicPr>
          <p:cNvPr id="17" name="Picture 16" descr="A cartoon of a child&#10;&#10;Description automatically generated">
            <a:extLst>
              <a:ext uri="{FF2B5EF4-FFF2-40B4-BE49-F238E27FC236}">
                <a16:creationId xmlns:a16="http://schemas.microsoft.com/office/drawing/2014/main" id="{335A5B4C-DA23-8D93-7556-8DAD1AF954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4159" y="2628664"/>
            <a:ext cx="1415979" cy="800336"/>
          </a:xfrm>
          <a:prstGeom prst="rect">
            <a:avLst/>
          </a:prstGeom>
        </p:spPr>
      </p:pic>
      <p:sp>
        <p:nvSpPr>
          <p:cNvPr id="31" name="Rounded Rectangular Callout 30">
            <a:extLst>
              <a:ext uri="{FF2B5EF4-FFF2-40B4-BE49-F238E27FC236}">
                <a16:creationId xmlns:a16="http://schemas.microsoft.com/office/drawing/2014/main" id="{42AB0CB0-E83F-0C92-30EE-0C8072F5FEA7}"/>
              </a:ext>
            </a:extLst>
          </p:cNvPr>
          <p:cNvSpPr/>
          <p:nvPr/>
        </p:nvSpPr>
        <p:spPr>
          <a:xfrm>
            <a:off x="2267258" y="586041"/>
            <a:ext cx="2359701" cy="1217869"/>
          </a:xfrm>
          <a:prstGeom prst="wedgeRoundRectCallout">
            <a:avLst>
              <a:gd name="adj1" fmla="val -66744"/>
              <a:gd name="adj2" fmla="val 39649"/>
              <a:gd name="adj3" fmla="val 16667"/>
            </a:avLst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Speech bubble text – replace with any character head.</a:t>
            </a:r>
          </a:p>
        </p:txBody>
      </p:sp>
      <p:sp>
        <p:nvSpPr>
          <p:cNvPr id="34" name="Rounded Rectangular Callout 33">
            <a:extLst>
              <a:ext uri="{FF2B5EF4-FFF2-40B4-BE49-F238E27FC236}">
                <a16:creationId xmlns:a16="http://schemas.microsoft.com/office/drawing/2014/main" id="{AC53C890-863F-82C6-BA3F-F0A6E46977D7}"/>
              </a:ext>
            </a:extLst>
          </p:cNvPr>
          <p:cNvSpPr/>
          <p:nvPr/>
        </p:nvSpPr>
        <p:spPr>
          <a:xfrm>
            <a:off x="3782715" y="2211131"/>
            <a:ext cx="2359701" cy="1217869"/>
          </a:xfrm>
          <a:prstGeom prst="wedgeRoundRectCallout">
            <a:avLst>
              <a:gd name="adj1" fmla="val 67174"/>
              <a:gd name="adj2" fmla="val 38545"/>
              <a:gd name="adj3" fmla="val 16667"/>
            </a:avLst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Speech bubble text – replace with any character head.</a:t>
            </a:r>
          </a:p>
        </p:txBody>
      </p:sp>
      <p:pic>
        <p:nvPicPr>
          <p:cNvPr id="36" name="Picture 35" descr="A cartoon of a turtle&#10;&#10;Description automatically generated">
            <a:extLst>
              <a:ext uri="{FF2B5EF4-FFF2-40B4-BE49-F238E27FC236}">
                <a16:creationId xmlns:a16="http://schemas.microsoft.com/office/drawing/2014/main" id="{8E02C5F6-8D3F-D180-0BFE-7D21D59543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6756" y="4381358"/>
            <a:ext cx="1820257" cy="1217870"/>
          </a:xfrm>
          <a:prstGeom prst="rect">
            <a:avLst/>
          </a:prstGeom>
        </p:spPr>
      </p:pic>
      <p:pic>
        <p:nvPicPr>
          <p:cNvPr id="38" name="Picture 37" descr="A cartoon of a duck&#10;&#10;Description automatically generated">
            <a:extLst>
              <a:ext uri="{FF2B5EF4-FFF2-40B4-BE49-F238E27FC236}">
                <a16:creationId xmlns:a16="http://schemas.microsoft.com/office/drawing/2014/main" id="{3698412D-1EFB-235B-BCAA-E4CE90B658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3308" y="4255782"/>
            <a:ext cx="1104674" cy="1469023"/>
          </a:xfrm>
          <a:prstGeom prst="rect">
            <a:avLst/>
          </a:prstGeom>
        </p:spPr>
      </p:pic>
      <p:pic>
        <p:nvPicPr>
          <p:cNvPr id="40" name="Picture 39" descr="A cartoon bee with black background&#10;&#10;Description automatically generated">
            <a:extLst>
              <a:ext uri="{FF2B5EF4-FFF2-40B4-BE49-F238E27FC236}">
                <a16:creationId xmlns:a16="http://schemas.microsoft.com/office/drawing/2014/main" id="{00E935AE-EAD0-4EDD-586E-42E86C6C28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8493" y="4326379"/>
            <a:ext cx="1222573" cy="1331731"/>
          </a:xfrm>
          <a:prstGeom prst="rect">
            <a:avLst/>
          </a:prstGeom>
        </p:spPr>
      </p:pic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94EC69B3-4220-1A63-924C-9F2DE847E338}"/>
              </a:ext>
            </a:extLst>
          </p:cNvPr>
          <p:cNvSpPr/>
          <p:nvPr/>
        </p:nvSpPr>
        <p:spPr>
          <a:xfrm>
            <a:off x="1088212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Bee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DAAF3657-2184-3B3F-5CCB-0CA10F3F480D}"/>
              </a:ext>
            </a:extLst>
          </p:cNvPr>
          <p:cNvSpPr/>
          <p:nvPr/>
        </p:nvSpPr>
        <p:spPr>
          <a:xfrm>
            <a:off x="3569479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Diddy</a:t>
            </a:r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AADB064F-D0BC-0E4A-A805-EFD2635A2A18}"/>
              </a:ext>
            </a:extLst>
          </p:cNvPr>
          <p:cNvSpPr/>
          <p:nvPr/>
        </p:nvSpPr>
        <p:spPr>
          <a:xfrm>
            <a:off x="6050746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Tiny</a:t>
            </a:r>
          </a:p>
        </p:txBody>
      </p:sp>
    </p:spTree>
    <p:extLst>
      <p:ext uri="{BB962C8B-B14F-4D97-AF65-F5344CB8AC3E}">
        <p14:creationId xmlns:p14="http://schemas.microsoft.com/office/powerpoint/2010/main" val="39471306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D21D4B20-E75A-E32E-47CE-B28045CF0317}"/>
              </a:ext>
            </a:extLst>
          </p:cNvPr>
          <p:cNvGrpSpPr/>
          <p:nvPr/>
        </p:nvGrpSpPr>
        <p:grpSpPr>
          <a:xfrm>
            <a:off x="682798" y="799829"/>
            <a:ext cx="2498576" cy="2448272"/>
            <a:chOff x="268171" y="249049"/>
            <a:chExt cx="2498576" cy="2448272"/>
          </a:xfrm>
        </p:grpSpPr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AA9B6E68-D37A-D74F-CBA4-191D72A7A827}"/>
                </a:ext>
              </a:extLst>
            </p:cNvPr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>
                  <a:solidFill>
                    <a:srgbClr val="002B61"/>
                  </a:solidFill>
                </a:rPr>
                <a:t>27</a:t>
              </a:r>
            </a:p>
          </p:txBody>
        </p:sp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82FEC695-AE42-5ECC-40A8-26A9CBB2352C}"/>
                </a:ext>
              </a:extLst>
            </p:cNvPr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>
                  <a:solidFill>
                    <a:srgbClr val="002B61"/>
                  </a:solidFill>
                </a:rPr>
                <a:t>20</a:t>
              </a:r>
              <a:endParaRPr lang="en-GB" sz="2800">
                <a:solidFill>
                  <a:srgbClr val="002B61"/>
                </a:solidFill>
              </a:endParaRPr>
            </a:p>
          </p:txBody>
        </p:sp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C04CFE05-C808-92DA-C7B4-8996D2841424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>
                  <a:solidFill>
                    <a:srgbClr val="002B61"/>
                  </a:solidFill>
                </a:rPr>
                <a:t>7</a:t>
              </a:r>
            </a:p>
          </p:txBody>
        </p: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FBA1BF51-209A-E85E-5F6C-51D18ADE2274}"/>
                </a:ext>
              </a:extLst>
            </p:cNvPr>
            <p:cNvCxnSpPr>
              <a:stCxn id="3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A19DA71C-CCB5-C249-C39E-28D3B24F6E31}"/>
                </a:ext>
              </a:extLst>
            </p:cNvPr>
            <p:cNvCxnSpPr>
              <a:stCxn id="3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B421F37A-CCA2-6E46-AD94-5146FE20A33B}"/>
              </a:ext>
            </a:extLst>
          </p:cNvPr>
          <p:cNvGrpSpPr/>
          <p:nvPr/>
        </p:nvGrpSpPr>
        <p:grpSpPr>
          <a:xfrm>
            <a:off x="4403055" y="720577"/>
            <a:ext cx="3119145" cy="2527524"/>
            <a:chOff x="4671511" y="249049"/>
            <a:chExt cx="3119145" cy="2527524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D1A6B6CC-190D-A660-5290-FC753B1DCC65}"/>
                </a:ext>
              </a:extLst>
            </p:cNvPr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>
                  <a:solidFill>
                    <a:srgbClr val="002B61"/>
                  </a:solidFill>
                </a:rPr>
                <a:t>342</a:t>
              </a: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23234F31-4CAB-C0BD-0D99-CEC7AE5629D8}"/>
                </a:ext>
              </a:extLst>
            </p:cNvPr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>
                  <a:solidFill>
                    <a:srgbClr val="002B61"/>
                  </a:solidFill>
                </a:rPr>
                <a:t>300</a:t>
              </a: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72936FFB-9F7B-0387-2A07-744EBCD2D146}"/>
                </a:ext>
              </a:extLst>
            </p:cNvPr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>
                  <a:solidFill>
                    <a:srgbClr val="002B61"/>
                  </a:solidFill>
                </a:rPr>
                <a:t>2</a:t>
              </a:r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1135598C-5C05-4861-3AE0-BC3C81380A9A}"/>
                </a:ext>
              </a:extLst>
            </p:cNvPr>
            <p:cNvCxnSpPr>
              <a:stCxn id="9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062820F0-57F4-275E-C9B7-778DFB137B61}"/>
                </a:ext>
              </a:extLst>
            </p:cNvPr>
            <p:cNvCxnSpPr>
              <a:stCxn id="9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717C577E-1F36-6D25-00B3-E51EE6F9D5BD}"/>
                </a:ext>
              </a:extLst>
            </p:cNvPr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>
                  <a:solidFill>
                    <a:srgbClr val="002B61"/>
                  </a:solidFill>
                </a:rPr>
                <a:t>40</a:t>
              </a:r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5AE8AF0A-9FFF-9A9C-F9A1-3DBEF618614C}"/>
                </a:ext>
              </a:extLst>
            </p:cNvPr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8" name="Table 28">
            <a:extLst>
              <a:ext uri="{FF2B5EF4-FFF2-40B4-BE49-F238E27FC236}">
                <a16:creationId xmlns:a16="http://schemas.microsoft.com/office/drawing/2014/main" id="{48D3BAC6-53B8-391B-6701-0A01A4F274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990730"/>
              </p:ext>
            </p:extLst>
          </p:nvPr>
        </p:nvGraphicFramePr>
        <p:xfrm>
          <a:off x="682798" y="3994125"/>
          <a:ext cx="6095999" cy="210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>
                  <a:extLst>
                    <a:ext uri="{9D8B030D-6E8A-4147-A177-3AD203B41FA5}">
                      <a16:colId xmlns:a16="http://schemas.microsoft.com/office/drawing/2014/main" val="1974827596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4209656806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685558396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2902676028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02580339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3793432973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7609663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solidFill>
                            <a:schemeClr val="tx1"/>
                          </a:solidFill>
                        </a:rPr>
                        <a:t>M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0D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err="1">
                          <a:solidFill>
                            <a:schemeClr val="tx1"/>
                          </a:solidFill>
                        </a:rPr>
                        <a:t>HTh</a:t>
                      </a:r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C5C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B6D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solidFill>
                            <a:schemeClr val="tx1"/>
                          </a:solidFill>
                        </a:rPr>
                        <a:t>Th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9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DFB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39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787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57044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616740"/>
                  </a:ext>
                </a:extLst>
              </a:tr>
            </a:tbl>
          </a:graphicData>
        </a:graphic>
      </p:graphicFrame>
      <p:sp>
        <p:nvSpPr>
          <p:cNvPr id="29" name="Oval 28">
            <a:extLst>
              <a:ext uri="{FF2B5EF4-FFF2-40B4-BE49-F238E27FC236}">
                <a16:creationId xmlns:a16="http://schemas.microsoft.com/office/drawing/2014/main" id="{902BAFB9-0398-0C0C-42ED-971D2BDC1E8F}"/>
              </a:ext>
            </a:extLst>
          </p:cNvPr>
          <p:cNvSpPr/>
          <p:nvPr/>
        </p:nvSpPr>
        <p:spPr>
          <a:xfrm>
            <a:off x="790203" y="4430115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EFBCA633-A5CD-7F77-9DA6-F3974DD93F15}"/>
              </a:ext>
            </a:extLst>
          </p:cNvPr>
          <p:cNvSpPr/>
          <p:nvPr/>
        </p:nvSpPr>
        <p:spPr>
          <a:xfrm>
            <a:off x="790203" y="4747768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BA068312-86AB-112D-70FB-632C2AD3BD77}"/>
              </a:ext>
            </a:extLst>
          </p:cNvPr>
          <p:cNvSpPr/>
          <p:nvPr/>
        </p:nvSpPr>
        <p:spPr>
          <a:xfrm>
            <a:off x="790203" y="5065421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F6F71904-29F5-838F-AE3A-DDBE59E426F8}"/>
              </a:ext>
            </a:extLst>
          </p:cNvPr>
          <p:cNvSpPr/>
          <p:nvPr/>
        </p:nvSpPr>
        <p:spPr>
          <a:xfrm>
            <a:off x="790203" y="5383074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F2AE80CB-63A3-E391-9C55-43FDE450DC2D}"/>
              </a:ext>
            </a:extLst>
          </p:cNvPr>
          <p:cNvSpPr/>
          <p:nvPr/>
        </p:nvSpPr>
        <p:spPr>
          <a:xfrm>
            <a:off x="790203" y="5700728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FAB029D9-545D-2903-C776-C582D0265737}"/>
              </a:ext>
            </a:extLst>
          </p:cNvPr>
          <p:cNvSpPr/>
          <p:nvPr/>
        </p:nvSpPr>
        <p:spPr>
          <a:xfrm>
            <a:off x="1167084" y="4430115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B9A9D701-B522-D314-129E-49EC579E0226}"/>
              </a:ext>
            </a:extLst>
          </p:cNvPr>
          <p:cNvSpPr/>
          <p:nvPr/>
        </p:nvSpPr>
        <p:spPr>
          <a:xfrm>
            <a:off x="1167084" y="4747768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E66A9758-AA1D-CF14-8C24-ABD17F2CCB5C}"/>
              </a:ext>
            </a:extLst>
          </p:cNvPr>
          <p:cNvSpPr/>
          <p:nvPr/>
        </p:nvSpPr>
        <p:spPr>
          <a:xfrm>
            <a:off x="1167084" y="5065421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9DC43ED1-25D1-444F-5753-8AA94D0BB1C8}"/>
              </a:ext>
            </a:extLst>
          </p:cNvPr>
          <p:cNvSpPr/>
          <p:nvPr/>
        </p:nvSpPr>
        <p:spPr>
          <a:xfrm>
            <a:off x="1167084" y="5383074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5F0624B6-AD1B-07A6-0FD3-D5B8D261F584}"/>
              </a:ext>
            </a:extLst>
          </p:cNvPr>
          <p:cNvSpPr/>
          <p:nvPr/>
        </p:nvSpPr>
        <p:spPr>
          <a:xfrm>
            <a:off x="1167084" y="5700728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909D512B-789E-C793-3961-EAEF27B402C2}"/>
              </a:ext>
            </a:extLst>
          </p:cNvPr>
          <p:cNvSpPr/>
          <p:nvPr/>
        </p:nvSpPr>
        <p:spPr>
          <a:xfrm>
            <a:off x="1660301" y="4430115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0857FBF3-F312-A95E-88DF-7B9091B4BE98}"/>
              </a:ext>
            </a:extLst>
          </p:cNvPr>
          <p:cNvSpPr/>
          <p:nvPr/>
        </p:nvSpPr>
        <p:spPr>
          <a:xfrm>
            <a:off x="1660301" y="4747768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AFEB74A0-F946-CCE3-DCE4-BA0352970C10}"/>
              </a:ext>
            </a:extLst>
          </p:cNvPr>
          <p:cNvSpPr/>
          <p:nvPr/>
        </p:nvSpPr>
        <p:spPr>
          <a:xfrm>
            <a:off x="1660301" y="5065421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D3D98ADA-9894-D2B7-703B-C5AF411035A6}"/>
              </a:ext>
            </a:extLst>
          </p:cNvPr>
          <p:cNvSpPr/>
          <p:nvPr/>
        </p:nvSpPr>
        <p:spPr>
          <a:xfrm>
            <a:off x="1660301" y="5383074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362488F1-ECCA-4655-93CC-22245D24F725}"/>
              </a:ext>
            </a:extLst>
          </p:cNvPr>
          <p:cNvSpPr/>
          <p:nvPr/>
        </p:nvSpPr>
        <p:spPr>
          <a:xfrm>
            <a:off x="1660301" y="5700728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9D1A4789-1C21-8E72-1B3D-566884BFD562}"/>
              </a:ext>
            </a:extLst>
          </p:cNvPr>
          <p:cNvSpPr/>
          <p:nvPr/>
        </p:nvSpPr>
        <p:spPr>
          <a:xfrm>
            <a:off x="2037182" y="4430115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AAA86B49-06E6-22CD-DFB6-CCE850D56B19}"/>
              </a:ext>
            </a:extLst>
          </p:cNvPr>
          <p:cNvSpPr/>
          <p:nvPr/>
        </p:nvSpPr>
        <p:spPr>
          <a:xfrm>
            <a:off x="2037182" y="4747768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E01D260F-BB72-2052-2DD0-4B1981EF9460}"/>
              </a:ext>
            </a:extLst>
          </p:cNvPr>
          <p:cNvSpPr/>
          <p:nvPr/>
        </p:nvSpPr>
        <p:spPr>
          <a:xfrm>
            <a:off x="2037182" y="5065421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0CA5B8CC-6BC1-8101-9675-67C54F700454}"/>
              </a:ext>
            </a:extLst>
          </p:cNvPr>
          <p:cNvSpPr/>
          <p:nvPr/>
        </p:nvSpPr>
        <p:spPr>
          <a:xfrm>
            <a:off x="2037182" y="5383074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29FF4F83-45D3-599C-FDD5-662E7F62FFB2}"/>
              </a:ext>
            </a:extLst>
          </p:cNvPr>
          <p:cNvSpPr/>
          <p:nvPr/>
        </p:nvSpPr>
        <p:spPr>
          <a:xfrm>
            <a:off x="2037182" y="5700728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3944791D-2B61-CF3D-B632-BDD2AA87CE5D}"/>
              </a:ext>
            </a:extLst>
          </p:cNvPr>
          <p:cNvSpPr/>
          <p:nvPr/>
        </p:nvSpPr>
        <p:spPr>
          <a:xfrm>
            <a:off x="2530399" y="4430115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64C8A943-BD3E-AD35-9279-725313F40F97}"/>
              </a:ext>
            </a:extLst>
          </p:cNvPr>
          <p:cNvSpPr/>
          <p:nvPr/>
        </p:nvSpPr>
        <p:spPr>
          <a:xfrm>
            <a:off x="2530399" y="4747768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E1770815-55E8-A244-4E65-E98528E0204C}"/>
              </a:ext>
            </a:extLst>
          </p:cNvPr>
          <p:cNvSpPr/>
          <p:nvPr/>
        </p:nvSpPr>
        <p:spPr>
          <a:xfrm>
            <a:off x="2530399" y="5065421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9E2F9611-0B08-959F-85F9-75C0E3EF9B0F}"/>
              </a:ext>
            </a:extLst>
          </p:cNvPr>
          <p:cNvSpPr/>
          <p:nvPr/>
        </p:nvSpPr>
        <p:spPr>
          <a:xfrm>
            <a:off x="2530399" y="5383074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7B265485-0403-B4FF-D89A-6BDFC3396DB3}"/>
              </a:ext>
            </a:extLst>
          </p:cNvPr>
          <p:cNvSpPr/>
          <p:nvPr/>
        </p:nvSpPr>
        <p:spPr>
          <a:xfrm>
            <a:off x="2530399" y="5700728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6B3AC5B0-40F0-5214-C90E-4F03C477DC96}"/>
              </a:ext>
            </a:extLst>
          </p:cNvPr>
          <p:cNvSpPr/>
          <p:nvPr/>
        </p:nvSpPr>
        <p:spPr>
          <a:xfrm>
            <a:off x="2907280" y="4430115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8DE1C4A7-D27C-A733-6038-D7628F77F784}"/>
              </a:ext>
            </a:extLst>
          </p:cNvPr>
          <p:cNvSpPr/>
          <p:nvPr/>
        </p:nvSpPr>
        <p:spPr>
          <a:xfrm>
            <a:off x="2907280" y="4747768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E628BDAA-D660-8512-A0A9-BFFF53D970DF}"/>
              </a:ext>
            </a:extLst>
          </p:cNvPr>
          <p:cNvSpPr/>
          <p:nvPr/>
        </p:nvSpPr>
        <p:spPr>
          <a:xfrm>
            <a:off x="2907280" y="5065421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9AD30849-75B6-CFAE-8F60-8A6805CB0C85}"/>
              </a:ext>
            </a:extLst>
          </p:cNvPr>
          <p:cNvSpPr/>
          <p:nvPr/>
        </p:nvSpPr>
        <p:spPr>
          <a:xfrm>
            <a:off x="2907280" y="5383074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857238B7-1A41-2A6C-F08B-E0B4311DD962}"/>
              </a:ext>
            </a:extLst>
          </p:cNvPr>
          <p:cNvSpPr/>
          <p:nvPr/>
        </p:nvSpPr>
        <p:spPr>
          <a:xfrm>
            <a:off x="2907280" y="5700728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B620728B-94EA-A45B-3D5C-F5E0E29EFDEB}"/>
              </a:ext>
            </a:extLst>
          </p:cNvPr>
          <p:cNvSpPr/>
          <p:nvPr/>
        </p:nvSpPr>
        <p:spPr>
          <a:xfrm>
            <a:off x="3400497" y="4430115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6FB8F8C2-D378-9477-385F-CDB0EF154F27}"/>
              </a:ext>
            </a:extLst>
          </p:cNvPr>
          <p:cNvSpPr/>
          <p:nvPr/>
        </p:nvSpPr>
        <p:spPr>
          <a:xfrm>
            <a:off x="3400497" y="4747768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276962F1-1BF5-59EF-B48F-EAB955A4FF92}"/>
              </a:ext>
            </a:extLst>
          </p:cNvPr>
          <p:cNvSpPr/>
          <p:nvPr/>
        </p:nvSpPr>
        <p:spPr>
          <a:xfrm>
            <a:off x="3400497" y="5065421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879480CA-C9BD-4A2E-2C25-0001EC1546E1}"/>
              </a:ext>
            </a:extLst>
          </p:cNvPr>
          <p:cNvSpPr/>
          <p:nvPr/>
        </p:nvSpPr>
        <p:spPr>
          <a:xfrm>
            <a:off x="3400497" y="5383074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58E809AD-9CD5-38B7-6749-2B6808098D2B}"/>
              </a:ext>
            </a:extLst>
          </p:cNvPr>
          <p:cNvSpPr/>
          <p:nvPr/>
        </p:nvSpPr>
        <p:spPr>
          <a:xfrm>
            <a:off x="3400497" y="5700728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46889E0A-9062-8366-C53C-67FCCC70F190}"/>
              </a:ext>
            </a:extLst>
          </p:cNvPr>
          <p:cNvSpPr/>
          <p:nvPr/>
        </p:nvSpPr>
        <p:spPr>
          <a:xfrm>
            <a:off x="3777378" y="4430115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BF4972B9-1899-B3CD-C01F-A8A31125411A}"/>
              </a:ext>
            </a:extLst>
          </p:cNvPr>
          <p:cNvSpPr/>
          <p:nvPr/>
        </p:nvSpPr>
        <p:spPr>
          <a:xfrm>
            <a:off x="3777378" y="4747768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2FA00118-5E5D-4527-D0AA-1D0CD8A7F887}"/>
              </a:ext>
            </a:extLst>
          </p:cNvPr>
          <p:cNvSpPr/>
          <p:nvPr/>
        </p:nvSpPr>
        <p:spPr>
          <a:xfrm>
            <a:off x="3777378" y="5065421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A1DDBE6C-9CBE-E763-EB8C-B364B5B28163}"/>
              </a:ext>
            </a:extLst>
          </p:cNvPr>
          <p:cNvSpPr/>
          <p:nvPr/>
        </p:nvSpPr>
        <p:spPr>
          <a:xfrm>
            <a:off x="3777378" y="5383074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3BC43E75-C09F-0D97-FB32-941DA6CEB716}"/>
              </a:ext>
            </a:extLst>
          </p:cNvPr>
          <p:cNvSpPr/>
          <p:nvPr/>
        </p:nvSpPr>
        <p:spPr>
          <a:xfrm>
            <a:off x="3777378" y="5700728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8DF0865E-F962-9E87-A6E0-992C31D3FD27}"/>
              </a:ext>
            </a:extLst>
          </p:cNvPr>
          <p:cNvSpPr/>
          <p:nvPr/>
        </p:nvSpPr>
        <p:spPr>
          <a:xfrm>
            <a:off x="4270595" y="4430115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D1E516AD-8149-1174-AF63-C334FB3A7FF9}"/>
              </a:ext>
            </a:extLst>
          </p:cNvPr>
          <p:cNvSpPr/>
          <p:nvPr/>
        </p:nvSpPr>
        <p:spPr>
          <a:xfrm>
            <a:off x="4270595" y="4747768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CA367696-DF7D-FD5B-9321-91516094A62D}"/>
              </a:ext>
            </a:extLst>
          </p:cNvPr>
          <p:cNvSpPr/>
          <p:nvPr/>
        </p:nvSpPr>
        <p:spPr>
          <a:xfrm>
            <a:off x="4270595" y="5065421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416B3533-6343-C065-A537-67E799D95080}"/>
              </a:ext>
            </a:extLst>
          </p:cNvPr>
          <p:cNvSpPr/>
          <p:nvPr/>
        </p:nvSpPr>
        <p:spPr>
          <a:xfrm>
            <a:off x="4270595" y="5383074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9424E593-1847-7EC7-FAC0-ACF28F791575}"/>
              </a:ext>
            </a:extLst>
          </p:cNvPr>
          <p:cNvSpPr/>
          <p:nvPr/>
        </p:nvSpPr>
        <p:spPr>
          <a:xfrm>
            <a:off x="4270595" y="5700728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A138847D-7250-4873-05E5-2F1D17D31F56}"/>
              </a:ext>
            </a:extLst>
          </p:cNvPr>
          <p:cNvSpPr/>
          <p:nvPr/>
        </p:nvSpPr>
        <p:spPr>
          <a:xfrm>
            <a:off x="4647476" y="4430115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B58E7E9A-C441-BC9F-4B48-A76D5FC94A4E}"/>
              </a:ext>
            </a:extLst>
          </p:cNvPr>
          <p:cNvSpPr/>
          <p:nvPr/>
        </p:nvSpPr>
        <p:spPr>
          <a:xfrm>
            <a:off x="4647476" y="4747768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CC44D724-FCB1-178F-8F47-C311CAE73911}"/>
              </a:ext>
            </a:extLst>
          </p:cNvPr>
          <p:cNvSpPr/>
          <p:nvPr/>
        </p:nvSpPr>
        <p:spPr>
          <a:xfrm>
            <a:off x="4647476" y="5065421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4CE5EFE5-353C-84AE-41C6-A1A4B6FAB2FD}"/>
              </a:ext>
            </a:extLst>
          </p:cNvPr>
          <p:cNvSpPr/>
          <p:nvPr/>
        </p:nvSpPr>
        <p:spPr>
          <a:xfrm>
            <a:off x="4647476" y="5383074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5055FC35-B953-3835-06CB-A69CA32FC982}"/>
              </a:ext>
            </a:extLst>
          </p:cNvPr>
          <p:cNvSpPr/>
          <p:nvPr/>
        </p:nvSpPr>
        <p:spPr>
          <a:xfrm>
            <a:off x="4647476" y="5700728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7667478F-CB40-DB3E-C851-4CD5618B1B15}"/>
              </a:ext>
            </a:extLst>
          </p:cNvPr>
          <p:cNvSpPr/>
          <p:nvPr/>
        </p:nvSpPr>
        <p:spPr>
          <a:xfrm>
            <a:off x="5140693" y="4430115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9CC9C468-50C9-A569-6411-3E500EDB7015}"/>
              </a:ext>
            </a:extLst>
          </p:cNvPr>
          <p:cNvSpPr/>
          <p:nvPr/>
        </p:nvSpPr>
        <p:spPr>
          <a:xfrm>
            <a:off x="5140693" y="4747768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72ACF41D-347F-FF4C-1898-9CEAED688C86}"/>
              </a:ext>
            </a:extLst>
          </p:cNvPr>
          <p:cNvSpPr/>
          <p:nvPr/>
        </p:nvSpPr>
        <p:spPr>
          <a:xfrm>
            <a:off x="5140693" y="5065421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FC2DF65E-85A6-CB22-3C5F-5B0B3578B58A}"/>
              </a:ext>
            </a:extLst>
          </p:cNvPr>
          <p:cNvSpPr/>
          <p:nvPr/>
        </p:nvSpPr>
        <p:spPr>
          <a:xfrm>
            <a:off x="5140693" y="5383074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450CEC68-AE89-39FD-E2FD-2FDE8D3FBFAA}"/>
              </a:ext>
            </a:extLst>
          </p:cNvPr>
          <p:cNvSpPr/>
          <p:nvPr/>
        </p:nvSpPr>
        <p:spPr>
          <a:xfrm>
            <a:off x="5140693" y="5700728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E099A7E3-00E7-DA23-6973-6D43677C2483}"/>
              </a:ext>
            </a:extLst>
          </p:cNvPr>
          <p:cNvSpPr/>
          <p:nvPr/>
        </p:nvSpPr>
        <p:spPr>
          <a:xfrm>
            <a:off x="5517574" y="4430115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18B48810-740A-27BA-DA82-7A458C746801}"/>
              </a:ext>
            </a:extLst>
          </p:cNvPr>
          <p:cNvSpPr/>
          <p:nvPr/>
        </p:nvSpPr>
        <p:spPr>
          <a:xfrm>
            <a:off x="5517574" y="4747768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148D201A-C5D9-F245-AB6B-9861593F8589}"/>
              </a:ext>
            </a:extLst>
          </p:cNvPr>
          <p:cNvSpPr/>
          <p:nvPr/>
        </p:nvSpPr>
        <p:spPr>
          <a:xfrm>
            <a:off x="5517574" y="5065421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A4CACDA1-EC8D-9250-F16A-F1D3BDA9D21A}"/>
              </a:ext>
            </a:extLst>
          </p:cNvPr>
          <p:cNvSpPr/>
          <p:nvPr/>
        </p:nvSpPr>
        <p:spPr>
          <a:xfrm>
            <a:off x="5517574" y="5383074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068735B6-F0B4-DF48-112B-B7BCDBAD4B84}"/>
              </a:ext>
            </a:extLst>
          </p:cNvPr>
          <p:cNvSpPr/>
          <p:nvPr/>
        </p:nvSpPr>
        <p:spPr>
          <a:xfrm>
            <a:off x="5517574" y="5700728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3F78C67A-C276-33A4-3C37-BB05B136EFE8}"/>
              </a:ext>
            </a:extLst>
          </p:cNvPr>
          <p:cNvSpPr/>
          <p:nvPr/>
        </p:nvSpPr>
        <p:spPr>
          <a:xfrm>
            <a:off x="6010791" y="4430115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6A5B35C4-1004-BA8D-D750-4EB369303F20}"/>
              </a:ext>
            </a:extLst>
          </p:cNvPr>
          <p:cNvSpPr/>
          <p:nvPr/>
        </p:nvSpPr>
        <p:spPr>
          <a:xfrm>
            <a:off x="6010791" y="4747768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B34A4B19-18BC-CC2F-4A78-C7F2A076E9EA}"/>
              </a:ext>
            </a:extLst>
          </p:cNvPr>
          <p:cNvSpPr/>
          <p:nvPr/>
        </p:nvSpPr>
        <p:spPr>
          <a:xfrm>
            <a:off x="6010791" y="5065421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A81D5B8F-4091-F338-8CAB-5DFCBEC5D7C7}"/>
              </a:ext>
            </a:extLst>
          </p:cNvPr>
          <p:cNvSpPr/>
          <p:nvPr/>
        </p:nvSpPr>
        <p:spPr>
          <a:xfrm>
            <a:off x="6010791" y="5383074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80918330-A7B2-87AA-FB81-A1C9896448FA}"/>
              </a:ext>
            </a:extLst>
          </p:cNvPr>
          <p:cNvSpPr/>
          <p:nvPr/>
        </p:nvSpPr>
        <p:spPr>
          <a:xfrm>
            <a:off x="6010791" y="5700728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ECF70A6D-400A-4FBA-0A8C-CD223E05F32C}"/>
              </a:ext>
            </a:extLst>
          </p:cNvPr>
          <p:cNvSpPr/>
          <p:nvPr/>
        </p:nvSpPr>
        <p:spPr>
          <a:xfrm>
            <a:off x="6387672" y="4430115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D73A1D2C-173A-F4D1-C459-CC2B6E527383}"/>
              </a:ext>
            </a:extLst>
          </p:cNvPr>
          <p:cNvSpPr/>
          <p:nvPr/>
        </p:nvSpPr>
        <p:spPr>
          <a:xfrm>
            <a:off x="6387672" y="4747768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04F3588D-B604-9ED3-242A-A6141B3F1828}"/>
              </a:ext>
            </a:extLst>
          </p:cNvPr>
          <p:cNvSpPr/>
          <p:nvPr/>
        </p:nvSpPr>
        <p:spPr>
          <a:xfrm>
            <a:off x="6387672" y="5065421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40DC5FED-C758-5BD4-1701-B90A4052E517}"/>
              </a:ext>
            </a:extLst>
          </p:cNvPr>
          <p:cNvSpPr/>
          <p:nvPr/>
        </p:nvSpPr>
        <p:spPr>
          <a:xfrm>
            <a:off x="6387672" y="5383074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4C504A42-99B6-87EF-64B2-BD4D436C64AC}"/>
              </a:ext>
            </a:extLst>
          </p:cNvPr>
          <p:cNvSpPr/>
          <p:nvPr/>
        </p:nvSpPr>
        <p:spPr>
          <a:xfrm>
            <a:off x="6387672" y="5700728"/>
            <a:ext cx="290740" cy="29074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856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A yellow circle with white text&#10;&#10;Description automatically generated">
            <a:extLst>
              <a:ext uri="{FF2B5EF4-FFF2-40B4-BE49-F238E27FC236}">
                <a16:creationId xmlns:a16="http://schemas.microsoft.com/office/drawing/2014/main" id="{D211F172-5295-F115-2C83-BF94DA0B2C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827" y="353292"/>
            <a:ext cx="817984" cy="797836"/>
          </a:xfrm>
          <a:prstGeom prst="rect">
            <a:avLst/>
          </a:prstGeom>
        </p:spPr>
      </p:pic>
      <p:pic>
        <p:nvPicPr>
          <p:cNvPr id="19" name="Picture 18" descr="A green circle with white text&#10;&#10;Description automatically generated">
            <a:extLst>
              <a:ext uri="{FF2B5EF4-FFF2-40B4-BE49-F238E27FC236}">
                <a16:creationId xmlns:a16="http://schemas.microsoft.com/office/drawing/2014/main" id="{0EFA5962-36F5-3BF2-E674-40766B74E4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9917" y="353292"/>
            <a:ext cx="817984" cy="797836"/>
          </a:xfrm>
          <a:prstGeom prst="rect">
            <a:avLst/>
          </a:prstGeom>
        </p:spPr>
      </p:pic>
      <p:pic>
        <p:nvPicPr>
          <p:cNvPr id="21" name="Picture 20" descr="A blue circle with white numbers&#10;&#10;Description automatically generated">
            <a:extLst>
              <a:ext uri="{FF2B5EF4-FFF2-40B4-BE49-F238E27FC236}">
                <a16:creationId xmlns:a16="http://schemas.microsoft.com/office/drawing/2014/main" id="{6E29F0D2-543C-4D96-8674-7E8375DE2E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1340" y="391885"/>
            <a:ext cx="817984" cy="797836"/>
          </a:xfrm>
          <a:prstGeom prst="rect">
            <a:avLst/>
          </a:prstGeom>
        </p:spPr>
      </p:pic>
      <p:pic>
        <p:nvPicPr>
          <p:cNvPr id="23" name="Picture 22" descr="A yellow circle with white numbers and a black background&#10;&#10;Description automatically generated">
            <a:extLst>
              <a:ext uri="{FF2B5EF4-FFF2-40B4-BE49-F238E27FC236}">
                <a16:creationId xmlns:a16="http://schemas.microsoft.com/office/drawing/2014/main" id="{AC1B5310-AF41-0249-66E8-10B442A07A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4745" y="1161557"/>
            <a:ext cx="817984" cy="797836"/>
          </a:xfrm>
          <a:prstGeom prst="rect">
            <a:avLst/>
          </a:prstGeom>
        </p:spPr>
      </p:pic>
      <p:pic>
        <p:nvPicPr>
          <p:cNvPr id="25" name="Picture 24" descr="A green circle with white numbers&#10;&#10;Description automatically generated">
            <a:extLst>
              <a:ext uri="{FF2B5EF4-FFF2-40B4-BE49-F238E27FC236}">
                <a16:creationId xmlns:a16="http://schemas.microsoft.com/office/drawing/2014/main" id="{863E22F7-E03C-ABD7-A91C-D389C091D2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09918" y="1161557"/>
            <a:ext cx="817984" cy="797836"/>
          </a:xfrm>
          <a:prstGeom prst="rect">
            <a:avLst/>
          </a:prstGeom>
        </p:spPr>
      </p:pic>
      <p:pic>
        <p:nvPicPr>
          <p:cNvPr id="27" name="Picture 26" descr="A blue circle with white numbers and a black background&#10;&#10;Description automatically generated">
            <a:extLst>
              <a:ext uri="{FF2B5EF4-FFF2-40B4-BE49-F238E27FC236}">
                <a16:creationId xmlns:a16="http://schemas.microsoft.com/office/drawing/2014/main" id="{B6AE53CA-CC02-253A-A095-5424DC6CBD1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1341" y="1161557"/>
            <a:ext cx="817984" cy="797836"/>
          </a:xfrm>
          <a:prstGeom prst="rect">
            <a:avLst/>
          </a:prstGeom>
        </p:spPr>
      </p:pic>
      <p:pic>
        <p:nvPicPr>
          <p:cNvPr id="34" name="Picture 33" descr="A purple circle with white numbers&#10;&#10;Description automatically generated">
            <a:extLst>
              <a:ext uri="{FF2B5EF4-FFF2-40B4-BE49-F238E27FC236}">
                <a16:creationId xmlns:a16="http://schemas.microsoft.com/office/drawing/2014/main" id="{0B0F8673-11AA-329C-1BEB-A35C18C21A9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80266" y="1161557"/>
            <a:ext cx="817984" cy="797836"/>
          </a:xfrm>
          <a:prstGeom prst="rect">
            <a:avLst/>
          </a:prstGeom>
        </p:spPr>
      </p:pic>
      <p:pic>
        <p:nvPicPr>
          <p:cNvPr id="38" name="Picture 37" descr="A white number in a red circle&#10;&#10;Description automatically generated">
            <a:extLst>
              <a:ext uri="{FF2B5EF4-FFF2-40B4-BE49-F238E27FC236}">
                <a16:creationId xmlns:a16="http://schemas.microsoft.com/office/drawing/2014/main" id="{E1FF7051-44C5-F010-9A19-F2E4407A6FD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3736" y="1969822"/>
            <a:ext cx="817984" cy="797836"/>
          </a:xfrm>
          <a:prstGeom prst="rect">
            <a:avLst/>
          </a:prstGeom>
        </p:spPr>
      </p:pic>
      <p:pic>
        <p:nvPicPr>
          <p:cNvPr id="41" name="Picture 40" descr="A yellow circle with white numbers on it&#10;&#10;Description automatically generated">
            <a:extLst>
              <a:ext uri="{FF2B5EF4-FFF2-40B4-BE49-F238E27FC236}">
                <a16:creationId xmlns:a16="http://schemas.microsoft.com/office/drawing/2014/main" id="{8BBDBF7A-A71D-6052-9918-5504114F25E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16828" y="1969822"/>
            <a:ext cx="817984" cy="797836"/>
          </a:xfrm>
          <a:prstGeom prst="rect">
            <a:avLst/>
          </a:prstGeom>
        </p:spPr>
      </p:pic>
      <p:pic>
        <p:nvPicPr>
          <p:cNvPr id="43" name="Picture 42" descr="A green circle with white numbers&#10;&#10;Description automatically generated">
            <a:extLst>
              <a:ext uri="{FF2B5EF4-FFF2-40B4-BE49-F238E27FC236}">
                <a16:creationId xmlns:a16="http://schemas.microsoft.com/office/drawing/2014/main" id="{CCDE36FE-C1B4-8AF6-8C41-D227153069F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833669" y="1969822"/>
            <a:ext cx="817984" cy="797836"/>
          </a:xfrm>
          <a:prstGeom prst="rect">
            <a:avLst/>
          </a:prstGeom>
        </p:spPr>
      </p:pic>
      <p:pic>
        <p:nvPicPr>
          <p:cNvPr id="108" name="Picture 107" descr="A blue circle with white numbers&#10;&#10;Description automatically generated">
            <a:extLst>
              <a:ext uri="{FF2B5EF4-FFF2-40B4-BE49-F238E27FC236}">
                <a16:creationId xmlns:a16="http://schemas.microsoft.com/office/drawing/2014/main" id="{7FF38A5C-7662-AA05-B760-42119B28E16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579258" y="1969822"/>
            <a:ext cx="817984" cy="797836"/>
          </a:xfrm>
          <a:prstGeom prst="rect">
            <a:avLst/>
          </a:prstGeom>
        </p:spPr>
      </p:pic>
      <p:pic>
        <p:nvPicPr>
          <p:cNvPr id="110" name="Picture 109" descr="A purple circle with white numbers&#10;&#10;Description automatically generated">
            <a:extLst>
              <a:ext uri="{FF2B5EF4-FFF2-40B4-BE49-F238E27FC236}">
                <a16:creationId xmlns:a16="http://schemas.microsoft.com/office/drawing/2014/main" id="{8C0C90C4-B093-8725-5917-8BA31CC98B8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372349" y="1969822"/>
            <a:ext cx="817984" cy="797836"/>
          </a:xfrm>
          <a:prstGeom prst="rect">
            <a:avLst/>
          </a:prstGeom>
        </p:spPr>
      </p:pic>
      <p:pic>
        <p:nvPicPr>
          <p:cNvPr id="112" name="Picture 111" descr="A circle with numbers on it&#10;&#10;Description automatically generated">
            <a:extLst>
              <a:ext uri="{FF2B5EF4-FFF2-40B4-BE49-F238E27FC236}">
                <a16:creationId xmlns:a16="http://schemas.microsoft.com/office/drawing/2014/main" id="{DE35CE7F-2C83-76BA-7C76-945FDB8341E8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117939" y="1969822"/>
            <a:ext cx="817984" cy="797836"/>
          </a:xfrm>
          <a:prstGeom prst="rect">
            <a:avLst/>
          </a:prstGeom>
        </p:spPr>
      </p:pic>
      <p:pic>
        <p:nvPicPr>
          <p:cNvPr id="114" name="Picture 113" descr="A grey circle with white numbers&#10;&#10;Description automatically generated">
            <a:extLst>
              <a:ext uri="{FF2B5EF4-FFF2-40B4-BE49-F238E27FC236}">
                <a16:creationId xmlns:a16="http://schemas.microsoft.com/office/drawing/2014/main" id="{DD0DBB17-63A9-CACF-7DBB-18C3E034964F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863529" y="1969822"/>
            <a:ext cx="817984" cy="797836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D67CB63C-2A12-8555-C4F7-D125BB7351B8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20231" y="2325448"/>
            <a:ext cx="1322147" cy="2993744"/>
          </a:xfrm>
          <a:prstGeom prst="rect">
            <a:avLst/>
          </a:prstGeom>
        </p:spPr>
      </p:pic>
      <p:sp>
        <p:nvSpPr>
          <p:cNvPr id="116" name="Oval 115">
            <a:extLst>
              <a:ext uri="{FF2B5EF4-FFF2-40B4-BE49-F238E27FC236}">
                <a16:creationId xmlns:a16="http://schemas.microsoft.com/office/drawing/2014/main" id="{23B05866-49B9-B350-0801-59ADCFC233B7}"/>
              </a:ext>
            </a:extLst>
          </p:cNvPr>
          <p:cNvSpPr/>
          <p:nvPr/>
        </p:nvSpPr>
        <p:spPr>
          <a:xfrm>
            <a:off x="445438" y="3334291"/>
            <a:ext cx="416381" cy="416381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47E85F8F-7198-15B4-83B8-39157DA0BF30}"/>
              </a:ext>
            </a:extLst>
          </p:cNvPr>
          <p:cNvSpPr/>
          <p:nvPr/>
        </p:nvSpPr>
        <p:spPr>
          <a:xfrm>
            <a:off x="1004694" y="3334291"/>
            <a:ext cx="416381" cy="416381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373C5D78-4CC3-B58F-1AD2-E09AD6DD5E97}"/>
              </a:ext>
            </a:extLst>
          </p:cNvPr>
          <p:cNvSpPr/>
          <p:nvPr/>
        </p:nvSpPr>
        <p:spPr>
          <a:xfrm>
            <a:off x="445438" y="3902575"/>
            <a:ext cx="416381" cy="416381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67668D19-4A54-14CB-F337-A54C8DFF05BC}"/>
              </a:ext>
            </a:extLst>
          </p:cNvPr>
          <p:cNvSpPr/>
          <p:nvPr/>
        </p:nvSpPr>
        <p:spPr>
          <a:xfrm>
            <a:off x="1004693" y="3892636"/>
            <a:ext cx="416381" cy="416381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479E0B41-3CF2-AA38-59CB-01C5AD476E31}"/>
              </a:ext>
            </a:extLst>
          </p:cNvPr>
          <p:cNvSpPr/>
          <p:nvPr/>
        </p:nvSpPr>
        <p:spPr>
          <a:xfrm>
            <a:off x="1572939" y="3892636"/>
            <a:ext cx="416381" cy="416381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CC9FECAD-3735-DB04-A3FE-21733B91485C}"/>
              </a:ext>
            </a:extLst>
          </p:cNvPr>
          <p:cNvSpPr/>
          <p:nvPr/>
        </p:nvSpPr>
        <p:spPr>
          <a:xfrm>
            <a:off x="1575463" y="3336555"/>
            <a:ext cx="416381" cy="416381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D53DCDC5-84EE-9B5E-25D2-AA9492FE616F}"/>
              </a:ext>
            </a:extLst>
          </p:cNvPr>
          <p:cNvSpPr/>
          <p:nvPr/>
        </p:nvSpPr>
        <p:spPr>
          <a:xfrm>
            <a:off x="2134719" y="3336555"/>
            <a:ext cx="416381" cy="416381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0B2061BB-CEB0-F522-220E-6B74C23854CD}"/>
              </a:ext>
            </a:extLst>
          </p:cNvPr>
          <p:cNvSpPr/>
          <p:nvPr/>
        </p:nvSpPr>
        <p:spPr>
          <a:xfrm>
            <a:off x="2681738" y="3338819"/>
            <a:ext cx="416381" cy="416381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D7797C9F-54B1-F532-9122-4AB7018BDB5E}"/>
              </a:ext>
            </a:extLst>
          </p:cNvPr>
          <p:cNvSpPr/>
          <p:nvPr/>
        </p:nvSpPr>
        <p:spPr>
          <a:xfrm>
            <a:off x="2134718" y="3892635"/>
            <a:ext cx="416381" cy="416381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1EF7B4BA-F213-A50A-97D6-E3B2EE7D503F}"/>
              </a:ext>
            </a:extLst>
          </p:cNvPr>
          <p:cNvSpPr/>
          <p:nvPr/>
        </p:nvSpPr>
        <p:spPr>
          <a:xfrm>
            <a:off x="2681737" y="3892634"/>
            <a:ext cx="416381" cy="416381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6" name="Picture 125">
            <a:extLst>
              <a:ext uri="{FF2B5EF4-FFF2-40B4-BE49-F238E27FC236}">
                <a16:creationId xmlns:a16="http://schemas.microsoft.com/office/drawing/2014/main" id="{774E4752-EDB6-E569-035E-005E39CD073C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0082" y="4950976"/>
            <a:ext cx="832117" cy="1038654"/>
          </a:xfrm>
          <a:prstGeom prst="rect">
            <a:avLst/>
          </a:prstGeom>
        </p:spPr>
      </p:pic>
      <p:pic>
        <p:nvPicPr>
          <p:cNvPr id="127" name="Picture 126">
            <a:extLst>
              <a:ext uri="{FF2B5EF4-FFF2-40B4-BE49-F238E27FC236}">
                <a16:creationId xmlns:a16="http://schemas.microsoft.com/office/drawing/2014/main" id="{948CFB8A-E40F-FA00-E4D0-FAD88F71512F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953" y="4824379"/>
            <a:ext cx="1161083" cy="1436914"/>
          </a:xfrm>
          <a:prstGeom prst="rect">
            <a:avLst/>
          </a:prstGeom>
        </p:spPr>
      </p:pic>
      <p:pic>
        <p:nvPicPr>
          <p:cNvPr id="129" name="Picture 128" descr="A red cube on a black background&#10;&#10;Description automatically generated">
            <a:extLst>
              <a:ext uri="{FF2B5EF4-FFF2-40B4-BE49-F238E27FC236}">
                <a16:creationId xmlns:a16="http://schemas.microsoft.com/office/drawing/2014/main" id="{1FAEAFEB-2EB7-2D97-95DF-47A0B6CB7F0E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599236" y="117531"/>
            <a:ext cx="1437116" cy="1437116"/>
          </a:xfrm>
          <a:prstGeom prst="rect">
            <a:avLst/>
          </a:prstGeom>
        </p:spPr>
      </p:pic>
      <p:pic>
        <p:nvPicPr>
          <p:cNvPr id="131" name="Picture 130" descr="A yellow rectangular object with black background&#10;&#10;Description automatically generated">
            <a:extLst>
              <a:ext uri="{FF2B5EF4-FFF2-40B4-BE49-F238E27FC236}">
                <a16:creationId xmlns:a16="http://schemas.microsoft.com/office/drawing/2014/main" id="{23F2B60C-8777-9736-0C03-F679A57C8A81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6615524" y="123359"/>
            <a:ext cx="1437116" cy="1437116"/>
          </a:xfrm>
          <a:prstGeom prst="rect">
            <a:avLst/>
          </a:prstGeom>
        </p:spPr>
      </p:pic>
      <p:pic>
        <p:nvPicPr>
          <p:cNvPr id="133" name="Picture 132" descr="A yellow rectangular object with black background&#10;&#10;Description automatically generated">
            <a:extLst>
              <a:ext uri="{FF2B5EF4-FFF2-40B4-BE49-F238E27FC236}">
                <a16:creationId xmlns:a16="http://schemas.microsoft.com/office/drawing/2014/main" id="{5EE2ED7D-E996-D9FF-44A0-48E2FAB396C5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7026687" y="1425992"/>
            <a:ext cx="1437116" cy="1437116"/>
          </a:xfrm>
          <a:prstGeom prst="rect">
            <a:avLst/>
          </a:prstGeom>
        </p:spPr>
      </p:pic>
      <p:pic>
        <p:nvPicPr>
          <p:cNvPr id="135" name="Picture 134" descr="A green cube with black squares&#10;&#10;Description automatically generated">
            <a:extLst>
              <a:ext uri="{FF2B5EF4-FFF2-40B4-BE49-F238E27FC236}">
                <a16:creationId xmlns:a16="http://schemas.microsoft.com/office/drawing/2014/main" id="{D60485E5-2AA8-FD3A-51B2-CDE892C1B30F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4553963" y="229988"/>
            <a:ext cx="1437116" cy="1437116"/>
          </a:xfrm>
          <a:prstGeom prst="rect">
            <a:avLst/>
          </a:prstGeom>
        </p:spPr>
      </p:pic>
      <p:pic>
        <p:nvPicPr>
          <p:cNvPr id="137" name="Picture 136" descr="A blue cube with black lines&#10;&#10;Description automatically generated">
            <a:extLst>
              <a:ext uri="{FF2B5EF4-FFF2-40B4-BE49-F238E27FC236}">
                <a16:creationId xmlns:a16="http://schemas.microsoft.com/office/drawing/2014/main" id="{A752AC52-E59B-DDBF-05A0-872A3B97D000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896966" y="1330542"/>
            <a:ext cx="1437116" cy="1437116"/>
          </a:xfrm>
          <a:prstGeom prst="rect">
            <a:avLst/>
          </a:prstGeom>
        </p:spPr>
      </p:pic>
      <p:pic>
        <p:nvPicPr>
          <p:cNvPr id="139" name="Picture 138" descr="A close up of a coin&#10;&#10;Description automatically generated">
            <a:extLst>
              <a:ext uri="{FF2B5EF4-FFF2-40B4-BE49-F238E27FC236}">
                <a16:creationId xmlns:a16="http://schemas.microsoft.com/office/drawing/2014/main" id="{D9F377AD-E1B1-932F-CC3A-0D97B1855326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 flipH="1">
            <a:off x="4981179" y="5567541"/>
            <a:ext cx="557473" cy="512642"/>
          </a:xfrm>
          <a:prstGeom prst="rect">
            <a:avLst/>
          </a:prstGeom>
        </p:spPr>
      </p:pic>
      <p:pic>
        <p:nvPicPr>
          <p:cNvPr id="141" name="Picture 140" descr="A yellow coin with a design on it&#10;&#10;Description automatically generated">
            <a:extLst>
              <a:ext uri="{FF2B5EF4-FFF2-40B4-BE49-F238E27FC236}">
                <a16:creationId xmlns:a16="http://schemas.microsoft.com/office/drawing/2014/main" id="{C753F043-BCB2-B95E-345D-35B2FAAC21FC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 flipH="1">
            <a:off x="4547232" y="5297236"/>
            <a:ext cx="557473" cy="491200"/>
          </a:xfrm>
          <a:prstGeom prst="rect">
            <a:avLst/>
          </a:prstGeom>
        </p:spPr>
      </p:pic>
      <p:pic>
        <p:nvPicPr>
          <p:cNvPr id="143" name="Picture 142" descr="A close up of a coin&#10;&#10;Description automatically generated">
            <a:extLst>
              <a:ext uri="{FF2B5EF4-FFF2-40B4-BE49-F238E27FC236}">
                <a16:creationId xmlns:a16="http://schemas.microsoft.com/office/drawing/2014/main" id="{D2ED2B37-295D-DA35-54D7-5EF8FC1E6E6A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 flipH="1">
            <a:off x="5511807" y="5447572"/>
            <a:ext cx="557473" cy="551626"/>
          </a:xfrm>
          <a:prstGeom prst="rect">
            <a:avLst/>
          </a:prstGeom>
        </p:spPr>
      </p:pic>
      <p:pic>
        <p:nvPicPr>
          <p:cNvPr id="145" name="Picture 144" descr="A gold coin with a silver and yellow design&#10;&#10;Description automatically generated">
            <a:extLst>
              <a:ext uri="{FF2B5EF4-FFF2-40B4-BE49-F238E27FC236}">
                <a16:creationId xmlns:a16="http://schemas.microsoft.com/office/drawing/2014/main" id="{9B1A8C2C-522B-F76D-4B1D-9478B8CFCCAD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 flipH="1">
            <a:off x="4525398" y="4474924"/>
            <a:ext cx="625696" cy="709512"/>
          </a:xfrm>
          <a:prstGeom prst="rect">
            <a:avLst/>
          </a:prstGeom>
        </p:spPr>
      </p:pic>
      <p:pic>
        <p:nvPicPr>
          <p:cNvPr id="147" name="Picture 146" descr="A silver coin with a logo on it&#10;&#10;Description automatically generated">
            <a:extLst>
              <a:ext uri="{FF2B5EF4-FFF2-40B4-BE49-F238E27FC236}">
                <a16:creationId xmlns:a16="http://schemas.microsoft.com/office/drawing/2014/main" id="{1FD7E1C2-4089-DE1C-CAE7-CFA7A66C0980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 flipH="1">
            <a:off x="5830878" y="4411912"/>
            <a:ext cx="530184" cy="528235"/>
          </a:xfrm>
          <a:prstGeom prst="rect">
            <a:avLst/>
          </a:prstGeom>
        </p:spPr>
      </p:pic>
      <p:pic>
        <p:nvPicPr>
          <p:cNvPr id="149" name="Picture 148" descr="A close-up of a currency&#10;&#10;Description automatically generated">
            <a:extLst>
              <a:ext uri="{FF2B5EF4-FFF2-40B4-BE49-F238E27FC236}">
                <a16:creationId xmlns:a16="http://schemas.microsoft.com/office/drawing/2014/main" id="{608F05F0-774C-D850-89A0-D4397918F363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6708385" y="3611460"/>
            <a:ext cx="1274119" cy="653776"/>
          </a:xfrm>
          <a:prstGeom prst="rect">
            <a:avLst/>
          </a:prstGeom>
        </p:spPr>
      </p:pic>
      <p:pic>
        <p:nvPicPr>
          <p:cNvPr id="151" name="Picture 150" descr="A silver coin with a cartoon animal on it&#10;&#10;Description automatically generated">
            <a:extLst>
              <a:ext uri="{FF2B5EF4-FFF2-40B4-BE49-F238E27FC236}">
                <a16:creationId xmlns:a16="http://schemas.microsoft.com/office/drawing/2014/main" id="{807176A7-43F5-502E-8C9A-12E5865C615E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 flipH="1">
            <a:off x="5678231" y="4890099"/>
            <a:ext cx="625696" cy="557473"/>
          </a:xfrm>
          <a:prstGeom prst="rect">
            <a:avLst/>
          </a:prstGeom>
        </p:spPr>
      </p:pic>
      <p:pic>
        <p:nvPicPr>
          <p:cNvPr id="153" name="Picture 152" descr="A close-up of a currency&#10;&#10;Description automatically generated">
            <a:extLst>
              <a:ext uri="{FF2B5EF4-FFF2-40B4-BE49-F238E27FC236}">
                <a16:creationId xmlns:a16="http://schemas.microsoft.com/office/drawing/2014/main" id="{0ED70F22-55F6-BE52-2D05-BB7ACE6B68B8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6708385" y="4368787"/>
            <a:ext cx="1274119" cy="704599"/>
          </a:xfrm>
          <a:prstGeom prst="rect">
            <a:avLst/>
          </a:prstGeom>
        </p:spPr>
      </p:pic>
      <p:pic>
        <p:nvPicPr>
          <p:cNvPr id="155" name="Picture 154" descr="A silver coin with a crown and flowers&#10;&#10;Description automatically generated">
            <a:extLst>
              <a:ext uri="{FF2B5EF4-FFF2-40B4-BE49-F238E27FC236}">
                <a16:creationId xmlns:a16="http://schemas.microsoft.com/office/drawing/2014/main" id="{D1862682-64CA-4EAD-6E18-F5761071D358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 flipH="1">
            <a:off x="5262937" y="4472215"/>
            <a:ext cx="557473" cy="557473"/>
          </a:xfrm>
          <a:prstGeom prst="rect">
            <a:avLst/>
          </a:prstGeom>
        </p:spPr>
      </p:pic>
      <p:pic>
        <p:nvPicPr>
          <p:cNvPr id="157" name="Picture 156" descr="A close-up of a currency&#10;&#10;Description automatically generated">
            <a:extLst>
              <a:ext uri="{FF2B5EF4-FFF2-40B4-BE49-F238E27FC236}">
                <a16:creationId xmlns:a16="http://schemas.microsoft.com/office/drawing/2014/main" id="{7367144A-53BB-9130-E0E9-48B0A6FDE7D3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6708385" y="5168836"/>
            <a:ext cx="1274119" cy="717243"/>
          </a:xfrm>
          <a:prstGeom prst="rect">
            <a:avLst/>
          </a:prstGeom>
        </p:spPr>
      </p:pic>
      <p:pic>
        <p:nvPicPr>
          <p:cNvPr id="159" name="Picture 158" descr="A silver coin with a person holding a bag&#10;&#10;Description automatically generated">
            <a:extLst>
              <a:ext uri="{FF2B5EF4-FFF2-40B4-BE49-F238E27FC236}">
                <a16:creationId xmlns:a16="http://schemas.microsoft.com/office/drawing/2014/main" id="{DDB27897-168E-7D32-4864-942984E23D24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 flipH="1">
            <a:off x="5074369" y="4965913"/>
            <a:ext cx="625696" cy="623746"/>
          </a:xfrm>
          <a:prstGeom prst="rect">
            <a:avLst/>
          </a:prstGeom>
        </p:spPr>
      </p:pic>
      <p:pic>
        <p:nvPicPr>
          <p:cNvPr id="161" name="Picture 160" descr="A close-up of a bank card&#10;&#10;Description automatically generated">
            <a:extLst>
              <a:ext uri="{FF2B5EF4-FFF2-40B4-BE49-F238E27FC236}">
                <a16:creationId xmlns:a16="http://schemas.microsoft.com/office/drawing/2014/main" id="{D191A8AC-4854-E5B9-0909-9B94B330FAAC}"/>
              </a:ext>
            </a:extLst>
          </p:cNvPr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6708386" y="5989630"/>
            <a:ext cx="1274119" cy="721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3044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60D537A5-6DB4-82D3-1678-31232C26BE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8665" y="1941428"/>
            <a:ext cx="400934" cy="791928"/>
          </a:xfrm>
          <a:prstGeom prst="rect">
            <a:avLst/>
          </a:prstGeom>
        </p:spPr>
      </p:pic>
      <p:pic>
        <p:nvPicPr>
          <p:cNvPr id="31" name="Picture 30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53E18456-AC1A-5F42-7520-784F2DA068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578" y="1941428"/>
            <a:ext cx="400934" cy="791928"/>
          </a:xfrm>
          <a:prstGeom prst="rect">
            <a:avLst/>
          </a:prstGeom>
        </p:spPr>
      </p:pic>
      <p:pic>
        <p:nvPicPr>
          <p:cNvPr id="33" name="Picture 32" descr="A hand making a peace sign&#10;&#10;Description automatically generated">
            <a:extLst>
              <a:ext uri="{FF2B5EF4-FFF2-40B4-BE49-F238E27FC236}">
                <a16:creationId xmlns:a16="http://schemas.microsoft.com/office/drawing/2014/main" id="{5DA2BF7F-E599-BD53-A131-01F4BAA1C2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9542" y="1904979"/>
            <a:ext cx="404248" cy="828377"/>
          </a:xfrm>
          <a:prstGeom prst="rect">
            <a:avLst/>
          </a:prstGeom>
        </p:spPr>
      </p:pic>
      <p:pic>
        <p:nvPicPr>
          <p:cNvPr id="35" name="Picture 34" descr="A hand making a peace sign&#10;&#10;Description automatically generated">
            <a:extLst>
              <a:ext uri="{FF2B5EF4-FFF2-40B4-BE49-F238E27FC236}">
                <a16:creationId xmlns:a16="http://schemas.microsoft.com/office/drawing/2014/main" id="{39A88881-B99C-524F-1AF2-BD1CD60B58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162" y="1904979"/>
            <a:ext cx="404248" cy="828377"/>
          </a:xfrm>
          <a:prstGeom prst="rect">
            <a:avLst/>
          </a:prstGeom>
        </p:spPr>
      </p:pic>
      <p:pic>
        <p:nvPicPr>
          <p:cNvPr id="37" name="Picture 36" descr="A hand with a number four&#10;&#10;Description automatically generated">
            <a:extLst>
              <a:ext uri="{FF2B5EF4-FFF2-40B4-BE49-F238E27FC236}">
                <a16:creationId xmlns:a16="http://schemas.microsoft.com/office/drawing/2014/main" id="{2D3F4370-75E2-952B-B382-DBEDF31827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11208" y="1885098"/>
            <a:ext cx="404248" cy="848258"/>
          </a:xfrm>
          <a:prstGeom prst="rect">
            <a:avLst/>
          </a:prstGeom>
        </p:spPr>
      </p:pic>
      <p:pic>
        <p:nvPicPr>
          <p:cNvPr id="39" name="Picture 38" descr="A cartoon hand with fingers up&#10;&#10;Description automatically generated">
            <a:extLst>
              <a:ext uri="{FF2B5EF4-FFF2-40B4-BE49-F238E27FC236}">
                <a16:creationId xmlns:a16="http://schemas.microsoft.com/office/drawing/2014/main" id="{B54C4635-0B42-5C7D-D9BF-249871F0626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64060" y="1885098"/>
            <a:ext cx="404248" cy="848258"/>
          </a:xfrm>
          <a:prstGeom prst="rect">
            <a:avLst/>
          </a:prstGeom>
        </p:spPr>
      </p:pic>
      <p:pic>
        <p:nvPicPr>
          <p:cNvPr id="41" name="Picture 40" descr="A hand with fingers raised&#10;&#10;Description automatically generated">
            <a:extLst>
              <a:ext uri="{FF2B5EF4-FFF2-40B4-BE49-F238E27FC236}">
                <a16:creationId xmlns:a16="http://schemas.microsoft.com/office/drawing/2014/main" id="{7907A1CA-BBE8-AC9A-2013-9E55E87CD3C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46961" y="1851963"/>
            <a:ext cx="530161" cy="881393"/>
          </a:xfrm>
          <a:prstGeom prst="rect">
            <a:avLst/>
          </a:prstGeom>
        </p:spPr>
      </p:pic>
      <p:pic>
        <p:nvPicPr>
          <p:cNvPr id="43" name="Picture 42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95E2BC62-E578-AFDB-4933-E65E39F5253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02394" y="1851963"/>
            <a:ext cx="530161" cy="881393"/>
          </a:xfrm>
          <a:prstGeom prst="rect">
            <a:avLst/>
          </a:prstGeom>
        </p:spPr>
      </p:pic>
      <p:pic>
        <p:nvPicPr>
          <p:cNvPr id="45" name="Picture 44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B3291A96-2FB0-AD47-02D2-E7F2FC664FD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56801" y="1851963"/>
            <a:ext cx="656074" cy="881393"/>
          </a:xfrm>
          <a:prstGeom prst="rect">
            <a:avLst/>
          </a:prstGeom>
        </p:spPr>
      </p:pic>
      <p:pic>
        <p:nvPicPr>
          <p:cNvPr id="47" name="Picture 46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F56E19EA-D488-5E68-D89A-3CA944B22EE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66641" y="1851963"/>
            <a:ext cx="656074" cy="881393"/>
          </a:xfrm>
          <a:prstGeom prst="rect">
            <a:avLst/>
          </a:prstGeom>
        </p:spPr>
      </p:pic>
      <p:pic>
        <p:nvPicPr>
          <p:cNvPr id="49" name="Picture 48" descr="Two hands with fists in front of a black background&#10;&#10;Description automatically generated">
            <a:extLst>
              <a:ext uri="{FF2B5EF4-FFF2-40B4-BE49-F238E27FC236}">
                <a16:creationId xmlns:a16="http://schemas.microsoft.com/office/drawing/2014/main" id="{98F70A32-C5B0-A3F9-F702-CDFDD0979CE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46635" y="1991130"/>
            <a:ext cx="1010619" cy="603058"/>
          </a:xfrm>
          <a:prstGeom prst="rect">
            <a:avLst/>
          </a:prstGeom>
        </p:spPr>
      </p:pic>
      <p:pic>
        <p:nvPicPr>
          <p:cNvPr id="51" name="Picture 50" descr="A hand with a finger raised&#10;&#10;Description automatically generated">
            <a:extLst>
              <a:ext uri="{FF2B5EF4-FFF2-40B4-BE49-F238E27FC236}">
                <a16:creationId xmlns:a16="http://schemas.microsoft.com/office/drawing/2014/main" id="{FCC12DB8-6452-9E90-2903-FA961B8F1A1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915019" y="3078931"/>
            <a:ext cx="400934" cy="791928"/>
          </a:xfrm>
          <a:prstGeom prst="rect">
            <a:avLst/>
          </a:prstGeom>
        </p:spPr>
      </p:pic>
      <p:pic>
        <p:nvPicPr>
          <p:cNvPr id="53" name="Picture 52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E4B2098B-B316-0272-4195-EA55BA195CF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79578" y="3078931"/>
            <a:ext cx="400934" cy="791928"/>
          </a:xfrm>
          <a:prstGeom prst="rect">
            <a:avLst/>
          </a:prstGeom>
        </p:spPr>
      </p:pic>
      <p:pic>
        <p:nvPicPr>
          <p:cNvPr id="55" name="Picture 54" descr="A hand making a peace sign&#10;&#10;Description automatically generated">
            <a:extLst>
              <a:ext uri="{FF2B5EF4-FFF2-40B4-BE49-F238E27FC236}">
                <a16:creationId xmlns:a16="http://schemas.microsoft.com/office/drawing/2014/main" id="{C79708B0-9FE4-84B0-E4F7-6D66D974BB1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349542" y="3042482"/>
            <a:ext cx="404248" cy="828377"/>
          </a:xfrm>
          <a:prstGeom prst="rect">
            <a:avLst/>
          </a:prstGeom>
        </p:spPr>
      </p:pic>
      <p:pic>
        <p:nvPicPr>
          <p:cNvPr id="57" name="Picture 56" descr="A hand making a peace sign&#10;&#10;Description automatically generated">
            <a:extLst>
              <a:ext uri="{FF2B5EF4-FFF2-40B4-BE49-F238E27FC236}">
                <a16:creationId xmlns:a16="http://schemas.microsoft.com/office/drawing/2014/main" id="{4C7F5364-8037-7C32-31BD-C9B8B7D053FD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97715" y="3042482"/>
            <a:ext cx="404248" cy="828377"/>
          </a:xfrm>
          <a:prstGeom prst="rect">
            <a:avLst/>
          </a:prstGeom>
        </p:spPr>
      </p:pic>
      <p:pic>
        <p:nvPicPr>
          <p:cNvPr id="59" name="Picture 58" descr="A hand with a number four&#10;&#10;Description automatically generated">
            <a:extLst>
              <a:ext uri="{FF2B5EF4-FFF2-40B4-BE49-F238E27FC236}">
                <a16:creationId xmlns:a16="http://schemas.microsoft.com/office/drawing/2014/main" id="{D8770ACE-F984-716A-3D0F-963309E211B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811208" y="3025915"/>
            <a:ext cx="404248" cy="844944"/>
          </a:xfrm>
          <a:prstGeom prst="rect">
            <a:avLst/>
          </a:prstGeom>
        </p:spPr>
      </p:pic>
      <p:pic>
        <p:nvPicPr>
          <p:cNvPr id="61" name="Picture 60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9E74FEAB-07B2-C67B-3E60-4E0037171B1B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372027" y="3015973"/>
            <a:ext cx="404248" cy="854886"/>
          </a:xfrm>
          <a:prstGeom prst="rect">
            <a:avLst/>
          </a:prstGeom>
        </p:spPr>
      </p:pic>
      <p:pic>
        <p:nvPicPr>
          <p:cNvPr id="63" name="Picture 62" descr="A hand with fingers raised&#10;&#10;Description automatically generated">
            <a:extLst>
              <a:ext uri="{FF2B5EF4-FFF2-40B4-BE49-F238E27FC236}">
                <a16:creationId xmlns:a16="http://schemas.microsoft.com/office/drawing/2014/main" id="{761D7B95-C02F-3DB5-F3F4-C7D850302F43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141489" y="2989466"/>
            <a:ext cx="530161" cy="881393"/>
          </a:xfrm>
          <a:prstGeom prst="rect">
            <a:avLst/>
          </a:prstGeom>
        </p:spPr>
      </p:pic>
      <p:pic>
        <p:nvPicPr>
          <p:cNvPr id="65" name="Picture 64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9E72101D-8FE8-0927-0305-859DFD21E521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946339" y="2989466"/>
            <a:ext cx="530161" cy="881393"/>
          </a:xfrm>
          <a:prstGeom prst="rect">
            <a:avLst/>
          </a:prstGeom>
        </p:spPr>
      </p:pic>
      <p:pic>
        <p:nvPicPr>
          <p:cNvPr id="67" name="Picture 66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09F94B76-9EF1-21C0-2CC7-F04265485E33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356801" y="2986153"/>
            <a:ext cx="656074" cy="884706"/>
          </a:xfrm>
          <a:prstGeom prst="rect">
            <a:avLst/>
          </a:prstGeom>
        </p:spPr>
      </p:pic>
      <p:pic>
        <p:nvPicPr>
          <p:cNvPr id="69" name="Picture 68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CB66FEE1-C514-BC0E-8144-B6E1BD1B7FCB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583756" y="2989467"/>
            <a:ext cx="656074" cy="881392"/>
          </a:xfrm>
          <a:prstGeom prst="rect">
            <a:avLst/>
          </a:prstGeom>
        </p:spPr>
      </p:pic>
      <p:pic>
        <p:nvPicPr>
          <p:cNvPr id="71" name="Picture 70" descr="Two hands with fists clenched together&#10;&#10;Description automatically generated with medium confidence">
            <a:extLst>
              <a:ext uri="{FF2B5EF4-FFF2-40B4-BE49-F238E27FC236}">
                <a16:creationId xmlns:a16="http://schemas.microsoft.com/office/drawing/2014/main" id="{0EA5AB84-CA17-F52F-2CF5-3A15327FA5B2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6746635" y="3306526"/>
            <a:ext cx="1010619" cy="603058"/>
          </a:xfrm>
          <a:prstGeom prst="rect">
            <a:avLst/>
          </a:prstGeom>
        </p:spPr>
      </p:pic>
      <p:pic>
        <p:nvPicPr>
          <p:cNvPr id="73" name="Picture 72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59159E05-9531-BF2A-E2A5-30F22EDFB8E1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918483" y="4216434"/>
            <a:ext cx="399433" cy="788962"/>
          </a:xfrm>
          <a:prstGeom prst="rect">
            <a:avLst/>
          </a:prstGeom>
        </p:spPr>
      </p:pic>
      <p:pic>
        <p:nvPicPr>
          <p:cNvPr id="75" name="Picture 74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2FEF8587-B7E1-F4E8-437A-DBF599BD4E6F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275658" y="4222447"/>
            <a:ext cx="399433" cy="788962"/>
          </a:xfrm>
          <a:prstGeom prst="rect">
            <a:avLst/>
          </a:prstGeom>
        </p:spPr>
      </p:pic>
      <p:pic>
        <p:nvPicPr>
          <p:cNvPr id="77" name="Picture 76" descr="A cartoon hand making a peace sign&#10;&#10;Description automatically generated">
            <a:extLst>
              <a:ext uri="{FF2B5EF4-FFF2-40B4-BE49-F238E27FC236}">
                <a16:creationId xmlns:a16="http://schemas.microsoft.com/office/drawing/2014/main" id="{B5799329-6F65-1963-1FA8-6B0C79139B4A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5397503" y="4179985"/>
            <a:ext cx="402734" cy="825274"/>
          </a:xfrm>
          <a:prstGeom prst="rect">
            <a:avLst/>
          </a:prstGeom>
        </p:spPr>
      </p:pic>
      <p:pic>
        <p:nvPicPr>
          <p:cNvPr id="79" name="Picture 78" descr="A hand making a peace sign&#10;&#10;Description automatically generated">
            <a:extLst>
              <a:ext uri="{FF2B5EF4-FFF2-40B4-BE49-F238E27FC236}">
                <a16:creationId xmlns:a16="http://schemas.microsoft.com/office/drawing/2014/main" id="{CD8FB028-044E-AD3B-E14C-AF1195EA7BB1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821676" y="4179985"/>
            <a:ext cx="402734" cy="825274"/>
          </a:xfrm>
          <a:prstGeom prst="rect">
            <a:avLst/>
          </a:prstGeom>
        </p:spPr>
      </p:pic>
      <p:pic>
        <p:nvPicPr>
          <p:cNvPr id="81" name="Picture 80" descr="A hand with a number four&#10;&#10;Description automatically generated">
            <a:extLst>
              <a:ext uri="{FF2B5EF4-FFF2-40B4-BE49-F238E27FC236}">
                <a16:creationId xmlns:a16="http://schemas.microsoft.com/office/drawing/2014/main" id="{3FEAC60A-AD92-9011-8712-FB9F2F202097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4847197" y="4155126"/>
            <a:ext cx="402734" cy="845081"/>
          </a:xfrm>
          <a:prstGeom prst="rect">
            <a:avLst/>
          </a:prstGeom>
        </p:spPr>
      </p:pic>
      <p:pic>
        <p:nvPicPr>
          <p:cNvPr id="83" name="Picture 82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0712FF33-AEE8-5B37-BB27-D0E9CFFC8D04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1376576" y="4153476"/>
            <a:ext cx="402734" cy="848382"/>
          </a:xfrm>
          <a:prstGeom prst="rect">
            <a:avLst/>
          </a:prstGeom>
        </p:spPr>
      </p:pic>
      <p:pic>
        <p:nvPicPr>
          <p:cNvPr id="85" name="Picture 84" descr="A hand with fingers raised&#10;&#10;Description automatically generated">
            <a:extLst>
              <a:ext uri="{FF2B5EF4-FFF2-40B4-BE49-F238E27FC236}">
                <a16:creationId xmlns:a16="http://schemas.microsoft.com/office/drawing/2014/main" id="{49B370A8-26E5-2A66-05F1-70CC78D24406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4143474" y="4126969"/>
            <a:ext cx="528176" cy="878092"/>
          </a:xfrm>
          <a:prstGeom prst="rect">
            <a:avLst/>
          </a:prstGeom>
        </p:spPr>
      </p:pic>
      <p:pic>
        <p:nvPicPr>
          <p:cNvPr id="87" name="Picture 86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37C24881-11A4-F0B2-58AD-F9F253039E60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1948324" y="4126969"/>
            <a:ext cx="528176" cy="878092"/>
          </a:xfrm>
          <a:prstGeom prst="rect">
            <a:avLst/>
          </a:prstGeom>
        </p:spPr>
      </p:pic>
      <p:pic>
        <p:nvPicPr>
          <p:cNvPr id="89" name="Picture 88" descr="A yellow hand with black background&#10;&#10;Description automatically generated">
            <a:extLst>
              <a:ext uri="{FF2B5EF4-FFF2-40B4-BE49-F238E27FC236}">
                <a16:creationId xmlns:a16="http://schemas.microsoft.com/office/drawing/2014/main" id="{41A1B9F7-29A6-D0D0-2E21-86C143834D05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3359258" y="4130016"/>
            <a:ext cx="653617" cy="881393"/>
          </a:xfrm>
          <a:prstGeom prst="rect">
            <a:avLst/>
          </a:prstGeom>
        </p:spPr>
      </p:pic>
      <p:pic>
        <p:nvPicPr>
          <p:cNvPr id="91" name="Picture 90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B3F784A7-EACB-D10B-9DC0-06972C4BD85A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2583756" y="4130016"/>
            <a:ext cx="653617" cy="881393"/>
          </a:xfrm>
          <a:prstGeom prst="rect">
            <a:avLst/>
          </a:prstGeom>
        </p:spPr>
      </p:pic>
      <p:pic>
        <p:nvPicPr>
          <p:cNvPr id="93" name="Picture 92" descr="Two hands with fists clenched together&#10;&#10;Description automatically generated with medium confidence">
            <a:extLst>
              <a:ext uri="{FF2B5EF4-FFF2-40B4-BE49-F238E27FC236}">
                <a16:creationId xmlns:a16="http://schemas.microsoft.com/office/drawing/2014/main" id="{344BDA69-EEDD-F79B-1862-4E9EE2A05E26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6743028" y="4410609"/>
            <a:ext cx="1006835" cy="600800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F487B9E5-FFAB-33E9-712C-FF40EFE21706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03" y="5141526"/>
            <a:ext cx="1174616" cy="1195009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435F1767-44C3-AD15-25B5-9E5EA3DADF5A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3427" y="5258716"/>
            <a:ext cx="1260548" cy="1282433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1BE5D4AC-39ED-07DC-B8C4-E8C81CD35D83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832" y="5188925"/>
            <a:ext cx="892813" cy="989220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B5C42B51-7D73-7804-3CFB-FB64C89EA837}"/>
              </a:ext>
            </a:extLst>
          </p:cNvPr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631" y="5405323"/>
            <a:ext cx="892813" cy="989220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1726AFBE-F8BA-EE08-B298-7DC85C54A446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0683" y="5333346"/>
            <a:ext cx="901340" cy="982503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488DE06C-C0F0-F2E8-B0C4-6A58B9402FD2}"/>
              </a:ext>
            </a:extLst>
          </p:cNvPr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944" y="4958200"/>
            <a:ext cx="750499" cy="1060382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EC9E4343-FCAE-E531-10C7-25A407DFF949}"/>
              </a:ext>
            </a:extLst>
          </p:cNvPr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500" y="5551029"/>
            <a:ext cx="901842" cy="813318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734538CF-D331-A693-EA83-E21F6EBF1AF6}"/>
              </a:ext>
            </a:extLst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1140" y="5000207"/>
            <a:ext cx="1152771" cy="841912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93B52DBA-0E9D-0E35-204C-B5E3B4B2B59B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1427" y="5551662"/>
            <a:ext cx="953724" cy="696540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F5BD88B2-E805-A23C-9851-04583612A9B0}"/>
              </a:ext>
            </a:extLst>
          </p:cNvPr>
          <p:cNvPicPr>
            <a:picLocks noChangeAspect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469" y="5480185"/>
            <a:ext cx="832841" cy="950143"/>
          </a:xfrm>
          <a:prstGeom prst="rect">
            <a:avLst/>
          </a:prstGeom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ED5CF27D-E7DA-749D-3961-1983CCC821E4}"/>
              </a:ext>
            </a:extLst>
          </p:cNvPr>
          <p:cNvPicPr>
            <a:picLocks noChangeAspect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797" y="5498389"/>
            <a:ext cx="700133" cy="989220"/>
          </a:xfrm>
          <a:prstGeom prst="rect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20DEB4ED-9D67-C937-37CE-B4D12DAEBA8F}"/>
              </a:ext>
            </a:extLst>
          </p:cNvPr>
          <p:cNvPicPr>
            <a:picLocks noChangeAspect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7424" y="5106921"/>
            <a:ext cx="894766" cy="1264218"/>
          </a:xfrm>
          <a:prstGeom prst="rect">
            <a:avLst/>
          </a:prstGeom>
        </p:spPr>
      </p:pic>
      <p:pic>
        <p:nvPicPr>
          <p:cNvPr id="111" name="Picture 110">
            <a:extLst>
              <a:ext uri="{FF2B5EF4-FFF2-40B4-BE49-F238E27FC236}">
                <a16:creationId xmlns:a16="http://schemas.microsoft.com/office/drawing/2014/main" id="{3AA28B45-83F8-96CD-9689-8B12610CE786}"/>
              </a:ext>
            </a:extLst>
          </p:cNvPr>
          <p:cNvPicPr>
            <a:picLocks noChangeAspect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23157" y="4854887"/>
            <a:ext cx="661788" cy="935043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A19D18CA-EE4F-F8BA-79D4-C958269DD861}"/>
              </a:ext>
            </a:extLst>
          </p:cNvPr>
          <p:cNvPicPr>
            <a:picLocks noChangeAspect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663" y="5538798"/>
            <a:ext cx="777013" cy="746268"/>
          </a:xfrm>
          <a:prstGeom prst="rect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E12179CD-768C-D82A-3356-92D0E6010A15}"/>
              </a:ext>
            </a:extLst>
          </p:cNvPr>
          <p:cNvPicPr>
            <a:picLocks noChangeAspect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727" y="5109527"/>
            <a:ext cx="559723" cy="598965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7CFF118B-454A-8092-2A70-1E5AACD68696}"/>
              </a:ext>
            </a:extLst>
          </p:cNvPr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4314" y="5533986"/>
            <a:ext cx="567387" cy="707137"/>
          </a:xfrm>
          <a:prstGeom prst="rect">
            <a:avLst/>
          </a:prstGeom>
        </p:spPr>
      </p:pic>
      <p:pic>
        <p:nvPicPr>
          <p:cNvPr id="119" name="Picture 118" descr="A white cone with black lines&#10;&#10;Description automatically generated">
            <a:extLst>
              <a:ext uri="{FF2B5EF4-FFF2-40B4-BE49-F238E27FC236}">
                <a16:creationId xmlns:a16="http://schemas.microsoft.com/office/drawing/2014/main" id="{21675728-3171-C09F-1CD2-970438A6E5CF}"/>
              </a:ext>
            </a:extLst>
          </p:cNvPr>
          <p:cNvPicPr>
            <a:picLocks noChangeAspect="1"/>
          </p:cNvPicPr>
          <p:nvPr/>
        </p:nvPicPr>
        <p:blipFill>
          <a:blip r:embed="rId51"/>
          <a:stretch>
            <a:fillRect/>
          </a:stretch>
        </p:blipFill>
        <p:spPr>
          <a:xfrm>
            <a:off x="121603" y="512572"/>
            <a:ext cx="964133" cy="964133"/>
          </a:xfrm>
          <a:prstGeom prst="rect">
            <a:avLst/>
          </a:prstGeom>
        </p:spPr>
      </p:pic>
      <p:pic>
        <p:nvPicPr>
          <p:cNvPr id="121" name="Picture 120" descr="A white cube with black lines&#10;&#10;Description automatically generated">
            <a:extLst>
              <a:ext uri="{FF2B5EF4-FFF2-40B4-BE49-F238E27FC236}">
                <a16:creationId xmlns:a16="http://schemas.microsoft.com/office/drawing/2014/main" id="{F2144EF0-44EA-4481-8A80-11638B96BC99}"/>
              </a:ext>
            </a:extLst>
          </p:cNvPr>
          <p:cNvPicPr>
            <a:picLocks noChangeAspect="1"/>
          </p:cNvPicPr>
          <p:nvPr/>
        </p:nvPicPr>
        <p:blipFill>
          <a:blip r:embed="rId52"/>
          <a:stretch>
            <a:fillRect/>
          </a:stretch>
        </p:blipFill>
        <p:spPr>
          <a:xfrm>
            <a:off x="2775370" y="542151"/>
            <a:ext cx="964133" cy="964133"/>
          </a:xfrm>
          <a:prstGeom prst="rect">
            <a:avLst/>
          </a:prstGeom>
        </p:spPr>
      </p:pic>
      <p:pic>
        <p:nvPicPr>
          <p:cNvPr id="123" name="Picture 122" descr="A rectangular object with lines&#10;&#10;Description automatically generated">
            <a:extLst>
              <a:ext uri="{FF2B5EF4-FFF2-40B4-BE49-F238E27FC236}">
                <a16:creationId xmlns:a16="http://schemas.microsoft.com/office/drawing/2014/main" id="{3E0A5B31-90D6-3C20-D0B6-33BA1061498C}"/>
              </a:ext>
            </a:extLst>
          </p:cNvPr>
          <p:cNvPicPr>
            <a:picLocks noChangeAspect="1"/>
          </p:cNvPicPr>
          <p:nvPr/>
        </p:nvPicPr>
        <p:blipFill>
          <a:blip r:embed="rId53"/>
          <a:stretch>
            <a:fillRect/>
          </a:stretch>
        </p:blipFill>
        <p:spPr>
          <a:xfrm>
            <a:off x="4634785" y="300320"/>
            <a:ext cx="1548121" cy="1239599"/>
          </a:xfrm>
          <a:prstGeom prst="rect">
            <a:avLst/>
          </a:prstGeom>
        </p:spPr>
      </p:pic>
      <p:pic>
        <p:nvPicPr>
          <p:cNvPr id="125" name="Picture 124" descr="A white cylinder with a black line&#10;&#10;Description automatically generated">
            <a:extLst>
              <a:ext uri="{FF2B5EF4-FFF2-40B4-BE49-F238E27FC236}">
                <a16:creationId xmlns:a16="http://schemas.microsoft.com/office/drawing/2014/main" id="{3E047724-222A-FAB0-31AD-7E1BB1D68DA5}"/>
              </a:ext>
            </a:extLst>
          </p:cNvPr>
          <p:cNvPicPr>
            <a:picLocks noChangeAspect="1"/>
          </p:cNvPicPr>
          <p:nvPr/>
        </p:nvPicPr>
        <p:blipFill>
          <a:blip r:embed="rId54"/>
          <a:stretch>
            <a:fillRect/>
          </a:stretch>
        </p:blipFill>
        <p:spPr>
          <a:xfrm>
            <a:off x="1969999" y="471365"/>
            <a:ext cx="845306" cy="1020814"/>
          </a:xfrm>
          <a:prstGeom prst="rect">
            <a:avLst/>
          </a:prstGeom>
        </p:spPr>
      </p:pic>
      <p:pic>
        <p:nvPicPr>
          <p:cNvPr id="127" name="Picture 126" descr="A white circle with black lines&#10;&#10;Description automatically generated">
            <a:extLst>
              <a:ext uri="{FF2B5EF4-FFF2-40B4-BE49-F238E27FC236}">
                <a16:creationId xmlns:a16="http://schemas.microsoft.com/office/drawing/2014/main" id="{D5C02918-36F1-C52A-61A0-8E27649E6A52}"/>
              </a:ext>
            </a:extLst>
          </p:cNvPr>
          <p:cNvPicPr>
            <a:picLocks noChangeAspect="1"/>
          </p:cNvPicPr>
          <p:nvPr/>
        </p:nvPicPr>
        <p:blipFill>
          <a:blip r:embed="rId55"/>
          <a:stretch>
            <a:fillRect/>
          </a:stretch>
        </p:blipFill>
        <p:spPr>
          <a:xfrm>
            <a:off x="1045801" y="512573"/>
            <a:ext cx="964133" cy="964133"/>
          </a:xfrm>
          <a:prstGeom prst="rect">
            <a:avLst/>
          </a:prstGeom>
        </p:spPr>
      </p:pic>
      <p:pic>
        <p:nvPicPr>
          <p:cNvPr id="129" name="Picture 128" descr="A white pyramid with black lines&#10;&#10;Description automatically generated">
            <a:extLst>
              <a:ext uri="{FF2B5EF4-FFF2-40B4-BE49-F238E27FC236}">
                <a16:creationId xmlns:a16="http://schemas.microsoft.com/office/drawing/2014/main" id="{D0EE1224-DDD5-FB10-2D08-DFCE7FE166A5}"/>
              </a:ext>
            </a:extLst>
          </p:cNvPr>
          <p:cNvPicPr>
            <a:picLocks noChangeAspect="1"/>
          </p:cNvPicPr>
          <p:nvPr/>
        </p:nvPicPr>
        <p:blipFill>
          <a:blip r:embed="rId56"/>
          <a:stretch>
            <a:fillRect/>
          </a:stretch>
        </p:blipFill>
        <p:spPr>
          <a:xfrm>
            <a:off x="6142971" y="452570"/>
            <a:ext cx="964133" cy="964133"/>
          </a:xfrm>
          <a:prstGeom prst="rect">
            <a:avLst/>
          </a:prstGeom>
        </p:spPr>
      </p:pic>
      <p:pic>
        <p:nvPicPr>
          <p:cNvPr id="131" name="Picture 130" descr="A white rectangular object with a black background&#10;&#10;Description automatically generated">
            <a:extLst>
              <a:ext uri="{FF2B5EF4-FFF2-40B4-BE49-F238E27FC236}">
                <a16:creationId xmlns:a16="http://schemas.microsoft.com/office/drawing/2014/main" id="{764F93F6-AB53-5E29-CCAB-75D37D487532}"/>
              </a:ext>
            </a:extLst>
          </p:cNvPr>
          <p:cNvPicPr>
            <a:picLocks noChangeAspect="1"/>
          </p:cNvPicPr>
          <p:nvPr/>
        </p:nvPicPr>
        <p:blipFill>
          <a:blip r:embed="rId57"/>
          <a:stretch>
            <a:fillRect/>
          </a:stretch>
        </p:blipFill>
        <p:spPr>
          <a:xfrm>
            <a:off x="3699568" y="430456"/>
            <a:ext cx="975152" cy="1178997"/>
          </a:xfrm>
          <a:prstGeom prst="rect">
            <a:avLst/>
          </a:prstGeom>
        </p:spPr>
      </p:pic>
      <p:pic>
        <p:nvPicPr>
          <p:cNvPr id="133" name="Picture 132" descr="A white pyramid with a dotted line&#10;&#10;Description automatically generated">
            <a:extLst>
              <a:ext uri="{FF2B5EF4-FFF2-40B4-BE49-F238E27FC236}">
                <a16:creationId xmlns:a16="http://schemas.microsoft.com/office/drawing/2014/main" id="{D7790AB7-51D1-7257-F1C3-393E6D00C34A}"/>
              </a:ext>
            </a:extLst>
          </p:cNvPr>
          <p:cNvPicPr>
            <a:picLocks noChangeAspect="1"/>
          </p:cNvPicPr>
          <p:nvPr/>
        </p:nvPicPr>
        <p:blipFill>
          <a:blip r:embed="rId58"/>
          <a:stretch>
            <a:fillRect/>
          </a:stretch>
        </p:blipFill>
        <p:spPr>
          <a:xfrm>
            <a:off x="7067171" y="452570"/>
            <a:ext cx="964133" cy="96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217930"/>
      </p:ext>
    </p:extLst>
  </p:cSld>
  <p:clrMapOvr>
    <a:masterClrMapping/>
  </p:clrMapOvr>
</p:sld>
</file>

<file path=ppt/theme/theme1.xml><?xml version="1.0" encoding="utf-8"?>
<a:theme xmlns:a="http://schemas.openxmlformats.org/drawingml/2006/main" name="Titl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ain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2" ma:contentTypeDescription="Create a new document." ma:contentTypeScope="" ma:versionID="9729fc54edb2819ea8b3158a23d9d69a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89c5fa35d8e01b9cc0b225c10374d4c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5A4FAA6-32A0-4B20-9C96-AD04A24E865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92EF935-039D-4372-918A-54DD8B00453B}">
  <ds:schemaRefs>
    <ds:schemaRef ds:uri="1773a752-338d-48d4-aab1-fb5d939e1fab"/>
    <ds:schemaRef ds:uri="e9e213f7-a068-4185-ae5b-85aa76b56db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B6E83ABE-B979-4770-B3F6-B41253DD18EA}">
  <ds:schemaRefs>
    <ds:schemaRef ds:uri="1773a752-338d-48d4-aab1-fb5d939e1fab"/>
    <ds:schemaRef ds:uri="e9e213f7-a068-4185-ae5b-85aa76b56db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6</TotalTime>
  <Words>525</Words>
  <Application>Microsoft Office PowerPoint</Application>
  <PresentationFormat>On-screen Show (4:3)</PresentationFormat>
  <Paragraphs>187</Paragraphs>
  <Slides>26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26</vt:i4>
      </vt:variant>
    </vt:vector>
  </HeadingPairs>
  <TitlesOfParts>
    <vt:vector size="34" baseType="lpstr">
      <vt:lpstr>Arial</vt:lpstr>
      <vt:lpstr>Calibri</vt:lpstr>
      <vt:lpstr>Cambria Math</vt:lpstr>
      <vt:lpstr>Title</vt:lpstr>
      <vt:lpstr>Get ready</vt:lpstr>
      <vt:lpstr>Let's learn</vt:lpstr>
      <vt:lpstr>Your turn</vt:lpstr>
      <vt:lpstr>Main content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Mary-Kate Connolly</dc:creator>
  <cp:lastModifiedBy>Clare Evans</cp:lastModifiedBy>
  <cp:revision>3</cp:revision>
  <dcterms:created xsi:type="dcterms:W3CDTF">2023-08-02T14:09:38Z</dcterms:created>
  <dcterms:modified xsi:type="dcterms:W3CDTF">2024-04-23T15:00:19Z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  <property fmtid="{D5CDD505-2E9C-101B-9397-08002B2CF9AE}" pid="3" name="MediaServiceImageTags">
    <vt:lpwstr/>
  </property>
</Properties>
</file>