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643" y="6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483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082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458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666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584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8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26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842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004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26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908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1B2C4-2109-CC46-9B8C-6D3AF2B13894}" type="datetimeFigureOut">
              <a:rPr lang="en-US" smtClean="0"/>
              <a:t>2/26/2021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589C9-92B0-F645-9D64-BC951AC232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643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609" y="30325"/>
            <a:ext cx="9736871" cy="68276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CC1F185-BC4A-4C8D-BA59-2CFFBFC1F6D0}"/>
              </a:ext>
            </a:extLst>
          </p:cNvPr>
          <p:cNvSpPr txBox="1"/>
          <p:nvPr/>
        </p:nvSpPr>
        <p:spPr>
          <a:xfrm>
            <a:off x="5467739" y="354563"/>
            <a:ext cx="3694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Great Lakes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1045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609" y="30325"/>
            <a:ext cx="9736871" cy="68276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733639" y="3765821"/>
            <a:ext cx="366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Zapf Dingbats"/>
                <a:ea typeface="Zapf Dingbats"/>
                <a:cs typeface="Zapf Dingbats"/>
                <a:sym typeface="Zapf Dingbats"/>
              </a:rPr>
              <a:t>✪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477426" y="3537283"/>
            <a:ext cx="366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Zapf Dingbats"/>
                <a:ea typeface="Zapf Dingbats"/>
                <a:cs typeface="Zapf Dingbats"/>
                <a:sym typeface="Zapf Dingbats"/>
              </a:rPr>
              <a:t>✪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333708" y="3874349"/>
            <a:ext cx="366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Zapf Dingbats"/>
                <a:ea typeface="Zapf Dingbats"/>
                <a:cs typeface="Zapf Dingbats"/>
                <a:sym typeface="Zapf Dingbats"/>
              </a:rPr>
              <a:t>✪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733639" y="3167951"/>
            <a:ext cx="366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Zapf Dingbats"/>
                <a:ea typeface="Zapf Dingbats"/>
                <a:cs typeface="Zapf Dingbats"/>
                <a:sym typeface="Zapf Dingbats"/>
              </a:rPr>
              <a:t>✪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620525" y="4896199"/>
            <a:ext cx="366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Zapf Dingbats"/>
                <a:ea typeface="Zapf Dingbats"/>
                <a:cs typeface="Zapf Dingbats"/>
                <a:sym typeface="Zapf Dingbats"/>
              </a:rPr>
              <a:t>✪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113482" y="4385907"/>
            <a:ext cx="366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Zapf Dingbats"/>
                <a:ea typeface="Zapf Dingbats"/>
                <a:cs typeface="Zapf Dingbats"/>
                <a:sym typeface="Zapf Dingbats"/>
              </a:rPr>
              <a:t>✪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740238" y="2671768"/>
            <a:ext cx="366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Zapf Dingbats"/>
                <a:ea typeface="Zapf Dingbats"/>
                <a:cs typeface="Zapf Dingbats"/>
                <a:sym typeface="Zapf Dingbats"/>
              </a:rPr>
              <a:t>✪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0290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10</Words>
  <Application>Microsoft Office PowerPoint</Application>
  <PresentationFormat>A4 Paper (210x297 mm)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Zapf Dingbats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Lane</dc:creator>
  <cp:lastModifiedBy>Clare Evans</cp:lastModifiedBy>
  <cp:revision>5</cp:revision>
  <dcterms:created xsi:type="dcterms:W3CDTF">2017-02-16T11:01:08Z</dcterms:created>
  <dcterms:modified xsi:type="dcterms:W3CDTF">2021-02-26T10:43:43Z</dcterms:modified>
</cp:coreProperties>
</file>