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m4a" ContentType="audio/mp4"/>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
  </p:notesMasterIdLst>
  <p:sldIdLst>
    <p:sldId id="306" r:id="rId2"/>
    <p:sldId id="297" r:id="rId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B350"/>
    <a:srgbClr val="253746"/>
    <a:srgbClr val="004A76"/>
    <a:srgbClr val="3F9DA7"/>
    <a:srgbClr val="6EBFC8"/>
    <a:srgbClr val="AED2BC"/>
    <a:srgbClr val="87BB9B"/>
    <a:srgbClr val="F7E3FD"/>
    <a:srgbClr val="6C3FAF"/>
    <a:srgbClr val="56328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2E5E21-AD94-4B4F-978A-906C50F7D1DE}" v="33" dt="2020-04-27T15:52:17.9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38" autoAdjust="0"/>
    <p:restoredTop sz="94294" autoAdjust="0"/>
  </p:normalViewPr>
  <p:slideViewPr>
    <p:cSldViewPr snapToGrid="0">
      <p:cViewPr varScale="1">
        <p:scale>
          <a:sx n="108" d="100"/>
          <a:sy n="108" d="100"/>
        </p:scale>
        <p:origin x="1992" y="200"/>
      </p:cViewPr>
      <p:guideLst>
        <p:guide orient="horz" pos="2160"/>
        <p:guide pos="2880"/>
      </p:guideLst>
    </p:cSldViewPr>
  </p:slideViewPr>
  <p:notesTextViewPr>
    <p:cViewPr>
      <p:scale>
        <a:sx n="100" d="100"/>
        <a:sy n="100" d="100"/>
      </p:scale>
      <p:origin x="0" y="0"/>
    </p:cViewPr>
  </p:notesTextViewPr>
  <p:notesViewPr>
    <p:cSldViewPr snapToGrid="0">
      <p:cViewPr>
        <p:scale>
          <a:sx n="80" d="100"/>
          <a:sy n="80" d="100"/>
        </p:scale>
        <p:origin x="2256" y="-714"/>
      </p:cViewPr>
      <p:guideLst/>
    </p:cSldViewPr>
  </p:notes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notesMaster" Target="notesMasters/notesMaster1.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0" Type="http://schemas.microsoft.com/office/2015/10/relationships/revisionInfo" Target="revisionInfo.xml"/><Relationship Id="rId9" Type="http://schemas.microsoft.com/office/2016/11/relationships/changesInfo" Target="changesInfos/changesInfo1.xml"/><Relationship Id="rId1" Type="http://schemas.openxmlformats.org/officeDocument/2006/relationships/slideMaster" Target="slideMasters/slideMaster1.xml"/><Relationship Id="rId2"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nnie Kerwin" userId="89cc6116eb6c0dac" providerId="LiveId" clId="{802E5E21-AD94-4B4F-978A-906C50F7D1DE}"/>
    <pc:docChg chg="undo delSld modSld">
      <pc:chgData name="Jennie Kerwin" userId="89cc6116eb6c0dac" providerId="LiveId" clId="{802E5E21-AD94-4B4F-978A-906C50F7D1DE}" dt="2020-04-27T15:52:17.901" v="67" actId="313"/>
      <pc:docMkLst>
        <pc:docMk/>
      </pc:docMkLst>
      <pc:sldChg chg="del">
        <pc:chgData name="Jennie Kerwin" userId="89cc6116eb6c0dac" providerId="LiveId" clId="{802E5E21-AD94-4B4F-978A-906C50F7D1DE}" dt="2020-04-27T15:45:46.050" v="7" actId="2696"/>
        <pc:sldMkLst>
          <pc:docMk/>
          <pc:sldMk cId="2047842423" sldId="279"/>
        </pc:sldMkLst>
      </pc:sldChg>
      <pc:sldChg chg="del">
        <pc:chgData name="Jennie Kerwin" userId="89cc6116eb6c0dac" providerId="LiveId" clId="{802E5E21-AD94-4B4F-978A-906C50F7D1DE}" dt="2020-04-27T15:45:51.901" v="18" actId="2696"/>
        <pc:sldMkLst>
          <pc:docMk/>
          <pc:sldMk cId="3262603198" sldId="280"/>
        </pc:sldMkLst>
      </pc:sldChg>
      <pc:sldChg chg="del">
        <pc:chgData name="Jennie Kerwin" userId="89cc6116eb6c0dac" providerId="LiveId" clId="{802E5E21-AD94-4B4F-978A-906C50F7D1DE}" dt="2020-04-27T15:45:43.288" v="1" actId="2696"/>
        <pc:sldMkLst>
          <pc:docMk/>
          <pc:sldMk cId="2754893100" sldId="284"/>
        </pc:sldMkLst>
      </pc:sldChg>
      <pc:sldChg chg="del">
        <pc:chgData name="Jennie Kerwin" userId="89cc6116eb6c0dac" providerId="LiveId" clId="{802E5E21-AD94-4B4F-978A-906C50F7D1DE}" dt="2020-04-27T15:45:43.538" v="2" actId="2696"/>
        <pc:sldMkLst>
          <pc:docMk/>
          <pc:sldMk cId="499201509" sldId="286"/>
        </pc:sldMkLst>
      </pc:sldChg>
      <pc:sldChg chg="del">
        <pc:chgData name="Jennie Kerwin" userId="89cc6116eb6c0dac" providerId="LiveId" clId="{802E5E21-AD94-4B4F-978A-906C50F7D1DE}" dt="2020-04-27T15:45:43.101" v="0" actId="2696"/>
        <pc:sldMkLst>
          <pc:docMk/>
          <pc:sldMk cId="2966993120" sldId="287"/>
        </pc:sldMkLst>
      </pc:sldChg>
      <pc:sldChg chg="del">
        <pc:chgData name="Jennie Kerwin" userId="89cc6116eb6c0dac" providerId="LiveId" clId="{802E5E21-AD94-4B4F-978A-906C50F7D1DE}" dt="2020-04-27T15:45:46.565" v="9" actId="2696"/>
        <pc:sldMkLst>
          <pc:docMk/>
          <pc:sldMk cId="2814342108" sldId="291"/>
        </pc:sldMkLst>
      </pc:sldChg>
      <pc:sldChg chg="del">
        <pc:chgData name="Jennie Kerwin" userId="89cc6116eb6c0dac" providerId="LiveId" clId="{802E5E21-AD94-4B4F-978A-906C50F7D1DE}" dt="2020-04-27T15:45:51.293" v="17" actId="2696"/>
        <pc:sldMkLst>
          <pc:docMk/>
          <pc:sldMk cId="1141754008" sldId="292"/>
        </pc:sldMkLst>
      </pc:sldChg>
      <pc:sldChg chg="del">
        <pc:chgData name="Jennie Kerwin" userId="89cc6116eb6c0dac" providerId="LiveId" clId="{802E5E21-AD94-4B4F-978A-906C50F7D1DE}" dt="2020-04-27T15:45:45.785" v="6" actId="2696"/>
        <pc:sldMkLst>
          <pc:docMk/>
          <pc:sldMk cId="4092648650" sldId="293"/>
        </pc:sldMkLst>
      </pc:sldChg>
      <pc:sldChg chg="del">
        <pc:chgData name="Jennie Kerwin" userId="89cc6116eb6c0dac" providerId="LiveId" clId="{802E5E21-AD94-4B4F-978A-906C50F7D1DE}" dt="2020-04-27T15:45:47.330" v="10" actId="2696"/>
        <pc:sldMkLst>
          <pc:docMk/>
          <pc:sldMk cId="3557184312" sldId="294"/>
        </pc:sldMkLst>
      </pc:sldChg>
      <pc:sldChg chg="del">
        <pc:chgData name="Jennie Kerwin" userId="89cc6116eb6c0dac" providerId="LiveId" clId="{802E5E21-AD94-4B4F-978A-906C50F7D1DE}" dt="2020-04-27T15:45:49.983" v="12" actId="2696"/>
        <pc:sldMkLst>
          <pc:docMk/>
          <pc:sldMk cId="209965380" sldId="295"/>
        </pc:sldMkLst>
      </pc:sldChg>
      <pc:sldChg chg="del">
        <pc:chgData name="Jennie Kerwin" userId="89cc6116eb6c0dac" providerId="LiveId" clId="{802E5E21-AD94-4B4F-978A-906C50F7D1DE}" dt="2020-04-27T15:45:46.331" v="8" actId="2696"/>
        <pc:sldMkLst>
          <pc:docMk/>
          <pc:sldMk cId="1016325205" sldId="296"/>
        </pc:sldMkLst>
      </pc:sldChg>
      <pc:sldChg chg="modSp modAnim modNotesTx">
        <pc:chgData name="Jennie Kerwin" userId="89cc6116eb6c0dac" providerId="LiveId" clId="{802E5E21-AD94-4B4F-978A-906C50F7D1DE}" dt="2020-04-27T15:52:17.901" v="67" actId="313"/>
        <pc:sldMkLst>
          <pc:docMk/>
          <pc:sldMk cId="850788359" sldId="297"/>
        </pc:sldMkLst>
        <pc:spChg chg="mod">
          <ac:chgData name="Jennie Kerwin" userId="89cc6116eb6c0dac" providerId="LiveId" clId="{802E5E21-AD94-4B4F-978A-906C50F7D1DE}" dt="2020-04-27T15:46:27.349" v="26" actId="6549"/>
          <ac:spMkLst>
            <pc:docMk/>
            <pc:sldMk cId="850788359" sldId="297"/>
            <ac:spMk id="12" creationId="{B69677ED-5C54-4353-B94F-C526DD00205C}"/>
          </ac:spMkLst>
        </pc:spChg>
        <pc:spChg chg="mod">
          <ac:chgData name="Jennie Kerwin" userId="89cc6116eb6c0dac" providerId="LiveId" clId="{802E5E21-AD94-4B4F-978A-906C50F7D1DE}" dt="2020-04-27T15:51:12.803" v="34" actId="6549"/>
          <ac:spMkLst>
            <pc:docMk/>
            <pc:sldMk cId="850788359" sldId="297"/>
            <ac:spMk id="48" creationId="{A5209EEE-E1BD-4F2F-8E5D-A043EDA11F92}"/>
          </ac:spMkLst>
        </pc:spChg>
        <pc:spChg chg="mod">
          <ac:chgData name="Jennie Kerwin" userId="89cc6116eb6c0dac" providerId="LiveId" clId="{802E5E21-AD94-4B4F-978A-906C50F7D1DE}" dt="2020-04-27T15:51:44.473" v="38" actId="20577"/>
          <ac:spMkLst>
            <pc:docMk/>
            <pc:sldMk cId="850788359" sldId="297"/>
            <ac:spMk id="51" creationId="{C268CD3D-D163-46C6-9AC4-5F4BD7505D13}"/>
          </ac:spMkLst>
        </pc:spChg>
        <pc:spChg chg="mod">
          <ac:chgData name="Jennie Kerwin" userId="89cc6116eb6c0dac" providerId="LiveId" clId="{802E5E21-AD94-4B4F-978A-906C50F7D1DE}" dt="2020-04-27T15:52:17.901" v="67" actId="313"/>
          <ac:spMkLst>
            <pc:docMk/>
            <pc:sldMk cId="850788359" sldId="297"/>
            <ac:spMk id="52" creationId="{A5209EEE-E1BD-4F2F-8E5D-A043EDA11F92}"/>
          </ac:spMkLst>
        </pc:spChg>
        <pc:grpChg chg="mod">
          <ac:chgData name="Jennie Kerwin" userId="89cc6116eb6c0dac" providerId="LiveId" clId="{802E5E21-AD94-4B4F-978A-906C50F7D1DE}" dt="2020-04-27T15:51:17.824" v="35" actId="1076"/>
          <ac:grpSpMkLst>
            <pc:docMk/>
            <pc:sldMk cId="850788359" sldId="297"/>
            <ac:grpSpMk id="3" creationId="{00000000-0000-0000-0000-000000000000}"/>
          </ac:grpSpMkLst>
        </pc:grpChg>
      </pc:sldChg>
      <pc:sldChg chg="del">
        <pc:chgData name="Jennie Kerwin" userId="89cc6116eb6c0dac" providerId="LiveId" clId="{802E5E21-AD94-4B4F-978A-906C50F7D1DE}" dt="2020-04-27T15:45:49.671" v="11" actId="2696"/>
        <pc:sldMkLst>
          <pc:docMk/>
          <pc:sldMk cId="3738500060" sldId="299"/>
        </pc:sldMkLst>
      </pc:sldChg>
      <pc:sldChg chg="del">
        <pc:chgData name="Jennie Kerwin" userId="89cc6116eb6c0dac" providerId="LiveId" clId="{802E5E21-AD94-4B4F-978A-906C50F7D1DE}" dt="2020-04-27T15:45:50.263" v="13" actId="2696"/>
        <pc:sldMkLst>
          <pc:docMk/>
          <pc:sldMk cId="2581484514" sldId="300"/>
        </pc:sldMkLst>
      </pc:sldChg>
      <pc:sldChg chg="del">
        <pc:chgData name="Jennie Kerwin" userId="89cc6116eb6c0dac" providerId="LiveId" clId="{802E5E21-AD94-4B4F-978A-906C50F7D1DE}" dt="2020-04-27T15:45:51.012" v="16" actId="2696"/>
        <pc:sldMkLst>
          <pc:docMk/>
          <pc:sldMk cId="1021499991" sldId="302"/>
        </pc:sldMkLst>
      </pc:sldChg>
      <pc:sldChg chg="del">
        <pc:chgData name="Jennie Kerwin" userId="89cc6116eb6c0dac" providerId="LiveId" clId="{802E5E21-AD94-4B4F-978A-906C50F7D1DE}" dt="2020-04-27T15:45:44.240" v="5" actId="2696"/>
        <pc:sldMkLst>
          <pc:docMk/>
          <pc:sldMk cId="917203776" sldId="303"/>
        </pc:sldMkLst>
      </pc:sldChg>
      <pc:sldChg chg="del">
        <pc:chgData name="Jennie Kerwin" userId="89cc6116eb6c0dac" providerId="LiveId" clId="{802E5E21-AD94-4B4F-978A-906C50F7D1DE}" dt="2020-04-27T15:45:43.741" v="3" actId="2696"/>
        <pc:sldMkLst>
          <pc:docMk/>
          <pc:sldMk cId="1090657029" sldId="304"/>
        </pc:sldMkLst>
      </pc:sldChg>
      <pc:sldChg chg="del">
        <pc:chgData name="Jennie Kerwin" userId="89cc6116eb6c0dac" providerId="LiveId" clId="{802E5E21-AD94-4B4F-978A-906C50F7D1DE}" dt="2020-04-27T15:45:43.990" v="4" actId="2696"/>
        <pc:sldMkLst>
          <pc:docMk/>
          <pc:sldMk cId="1090657029" sldId="305"/>
        </pc:sldMkLst>
      </pc:sldChg>
      <pc:sldChg chg="modSp modAnim">
        <pc:chgData name="Jennie Kerwin" userId="89cc6116eb6c0dac" providerId="LiveId" clId="{802E5E21-AD94-4B4F-978A-906C50F7D1DE}" dt="2020-04-27T15:51:00.989" v="27"/>
        <pc:sldMkLst>
          <pc:docMk/>
          <pc:sldMk cId="103425235" sldId="306"/>
        </pc:sldMkLst>
        <pc:spChg chg="mod">
          <ac:chgData name="Jennie Kerwin" userId="89cc6116eb6c0dac" providerId="LiveId" clId="{802E5E21-AD94-4B4F-978A-906C50F7D1DE}" dt="2020-04-27T15:46:09.065" v="21" actId="6549"/>
          <ac:spMkLst>
            <pc:docMk/>
            <pc:sldMk cId="103425235" sldId="306"/>
            <ac:spMk id="12" creationId="{B69677ED-5C54-4353-B94F-C526DD00205C}"/>
          </ac:spMkLst>
        </pc:spChg>
        <pc:spChg chg="mod">
          <ac:chgData name="Jennie Kerwin" userId="89cc6116eb6c0dac" providerId="LiveId" clId="{802E5E21-AD94-4B4F-978A-906C50F7D1DE}" dt="2020-04-27T15:46:14.855" v="23" actId="6549"/>
          <ac:spMkLst>
            <pc:docMk/>
            <pc:sldMk cId="103425235" sldId="306"/>
            <ac:spMk id="76" creationId="{A5209EEE-E1BD-4F2F-8E5D-A043EDA11F92}"/>
          </ac:spMkLst>
        </pc:spChg>
      </pc:sldChg>
      <pc:sldChg chg="del">
        <pc:chgData name="Jennie Kerwin" userId="89cc6116eb6c0dac" providerId="LiveId" clId="{802E5E21-AD94-4B4F-978A-906C50F7D1DE}" dt="2020-04-27T15:45:50.544" v="14" actId="2696"/>
        <pc:sldMkLst>
          <pc:docMk/>
          <pc:sldMk cId="2963664306" sldId="307"/>
        </pc:sldMkLst>
      </pc:sldChg>
      <pc:sldChg chg="del">
        <pc:chgData name="Jennie Kerwin" userId="89cc6116eb6c0dac" providerId="LiveId" clId="{802E5E21-AD94-4B4F-978A-906C50F7D1DE}" dt="2020-04-27T15:45:52.603" v="19" actId="2696"/>
        <pc:sldMkLst>
          <pc:docMk/>
          <pc:sldMk cId="1693987184" sldId="308"/>
        </pc:sldMkLst>
      </pc:sldChg>
      <pc:sldChg chg="del">
        <pc:chgData name="Jennie Kerwin" userId="89cc6116eb6c0dac" providerId="LiveId" clId="{802E5E21-AD94-4B4F-978A-906C50F7D1DE}" dt="2020-04-27T15:45:50.747" v="15" actId="2696"/>
        <pc:sldMkLst>
          <pc:docMk/>
          <pc:sldMk cId="2089139207" sldId="34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ECC001-2C7A-4C2A-8B06-705CA02DC7C6}" type="datetimeFigureOut">
              <a:rPr lang="en-GB" smtClean="0"/>
              <a:t>30/06/2020</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873E03-7F6C-40B1-9C82-92C8804404E5}" type="slidenum">
              <a:rPr lang="en-GB" smtClean="0"/>
              <a:t>‹#›</a:t>
            </a:fld>
            <a:endParaRPr lang="en-GB" dirty="0"/>
          </a:p>
        </p:txBody>
      </p:sp>
    </p:spTree>
    <p:extLst>
      <p:ext uri="{BB962C8B-B14F-4D97-AF65-F5344CB8AC3E}">
        <p14:creationId xmlns:p14="http://schemas.microsoft.com/office/powerpoint/2010/main" val="1862705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1</a:t>
            </a:fld>
            <a:endParaRPr lang="en-GB" dirty="0"/>
          </a:p>
        </p:txBody>
      </p:sp>
    </p:spTree>
    <p:extLst>
      <p:ext uri="{BB962C8B-B14F-4D97-AF65-F5344CB8AC3E}">
        <p14:creationId xmlns:p14="http://schemas.microsoft.com/office/powerpoint/2010/main" val="11105806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33873E03-7F6C-40B1-9C82-92C8804404E5}" type="slidenum">
              <a:rPr lang="en-GB" smtClean="0"/>
              <a:t>2</a:t>
            </a:fld>
            <a:endParaRPr lang="en-GB" dirty="0"/>
          </a:p>
        </p:txBody>
      </p:sp>
    </p:spTree>
    <p:extLst>
      <p:ext uri="{BB962C8B-B14F-4D97-AF65-F5344CB8AC3E}">
        <p14:creationId xmlns:p14="http://schemas.microsoft.com/office/powerpoint/2010/main" val="4310615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s://www.hamilton-trust.org.uk/maths/year-2-maths/" TargetMode="External"/><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1618754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763184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391776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2</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686770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dirty="0"/>
          </a:p>
        </p:txBody>
      </p:sp>
      <p:sp>
        <p:nvSpPr>
          <p:cNvPr id="8" name="Footer Placeholder 7"/>
          <p:cNvSpPr>
            <a:spLocks noGrp="1"/>
          </p:cNvSpPr>
          <p:nvPr>
            <p:ph type="ftr" sz="quarter" idx="11"/>
          </p:nvPr>
        </p:nvSpPr>
        <p:spPr/>
        <p:txBody>
          <a:bodyPr/>
          <a:lstStyle/>
          <a:p>
            <a:r>
              <a:rPr lang="en-GB" dirty="0"/>
              <a:t>Year 2</a:t>
            </a:r>
          </a:p>
        </p:txBody>
      </p:sp>
      <p:sp>
        <p:nvSpPr>
          <p:cNvPr id="9" name="Slide Number Placeholder 8"/>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882469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dirty="0"/>
          </a:p>
        </p:txBody>
      </p:sp>
      <p:sp>
        <p:nvSpPr>
          <p:cNvPr id="4" name="Footer Placeholder 3"/>
          <p:cNvSpPr>
            <a:spLocks noGrp="1"/>
          </p:cNvSpPr>
          <p:nvPr>
            <p:ph type="ftr" sz="quarter" idx="11"/>
          </p:nvPr>
        </p:nvSpPr>
        <p:spPr/>
        <p:txBody>
          <a:bodyPr/>
          <a:lstStyle/>
          <a:p>
            <a:r>
              <a:rPr lang="en-GB" dirty="0"/>
              <a:t>Year 2</a:t>
            </a:r>
          </a:p>
        </p:txBody>
      </p:sp>
      <p:sp>
        <p:nvSpPr>
          <p:cNvPr id="5" name="Slide Number Placeholder 4"/>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766172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dirty="0"/>
          </a:p>
        </p:txBody>
      </p:sp>
      <p:sp>
        <p:nvSpPr>
          <p:cNvPr id="3" name="Footer Placeholder 2"/>
          <p:cNvSpPr>
            <a:spLocks noGrp="1"/>
          </p:cNvSpPr>
          <p:nvPr>
            <p:ph type="ftr" sz="quarter" idx="11"/>
          </p:nvPr>
        </p:nvSpPr>
        <p:spPr/>
        <p:txBody>
          <a:bodyPr/>
          <a:lstStyle/>
          <a:p>
            <a:r>
              <a:rPr lang="en-GB" dirty="0"/>
              <a:t>Year 2</a:t>
            </a:r>
          </a:p>
        </p:txBody>
      </p:sp>
      <p:sp>
        <p:nvSpPr>
          <p:cNvPr id="4" name="Slide Number Placeholder 3"/>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848032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2</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686641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endParaRPr lang="en-GB" dirty="0"/>
          </a:p>
        </p:txBody>
      </p:sp>
      <p:sp>
        <p:nvSpPr>
          <p:cNvPr id="6" name="Footer Placeholder 5"/>
          <p:cNvSpPr>
            <a:spLocks noGrp="1"/>
          </p:cNvSpPr>
          <p:nvPr>
            <p:ph type="ftr" sz="quarter" idx="11"/>
          </p:nvPr>
        </p:nvSpPr>
        <p:spPr/>
        <p:txBody>
          <a:bodyPr/>
          <a:lstStyle/>
          <a:p>
            <a:r>
              <a:rPr lang="en-GB" dirty="0"/>
              <a:t>Year 2</a:t>
            </a:r>
          </a:p>
        </p:txBody>
      </p:sp>
      <p:sp>
        <p:nvSpPr>
          <p:cNvPr id="7" name="Slide Number Placeholder 6"/>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111712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22116252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dirty="0"/>
          </a:p>
        </p:txBody>
      </p:sp>
      <p:sp>
        <p:nvSpPr>
          <p:cNvPr id="5" name="Footer Placeholder 4"/>
          <p:cNvSpPr>
            <a:spLocks noGrp="1"/>
          </p:cNvSpPr>
          <p:nvPr>
            <p:ph type="ftr" sz="quarter" idx="11"/>
          </p:nvPr>
        </p:nvSpPr>
        <p:spPr/>
        <p:txBody>
          <a:bodyPr/>
          <a:lstStyle/>
          <a:p>
            <a:r>
              <a:rPr lang="en-GB" dirty="0"/>
              <a:t>Year 2</a:t>
            </a:r>
          </a:p>
        </p:txBody>
      </p:sp>
      <p:sp>
        <p:nvSpPr>
          <p:cNvPr id="6" name="Slide Number Placeholder 5"/>
          <p:cNvSpPr>
            <a:spLocks noGrp="1"/>
          </p:cNvSpPr>
          <p:nvPr>
            <p:ph type="sldNum" sz="quarter" idx="12"/>
          </p:nvPr>
        </p:nvSpPr>
        <p:spPr/>
        <p:txBody>
          <a:bodyPr/>
          <a:lstStyle/>
          <a:p>
            <a:fld id="{BA0EE811-478C-4958-8104-2A70B5A19611}" type="slidenum">
              <a:rPr lang="en-GB" smtClean="0"/>
              <a:t>‹#›</a:t>
            </a:fld>
            <a:endParaRPr lang="en-GB" dirty="0"/>
          </a:p>
        </p:txBody>
      </p:sp>
    </p:spTree>
    <p:extLst>
      <p:ext uri="{BB962C8B-B14F-4D97-AF65-F5344CB8AC3E}">
        <p14:creationId xmlns:p14="http://schemas.microsoft.com/office/powerpoint/2010/main" val="3077515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0FB96D1F-83BC-4887-89A5-175B6E6C68B9}"/>
              </a:ext>
            </a:extLst>
          </p:cNvPr>
          <p:cNvSpPr/>
          <p:nvPr userDrawn="1"/>
        </p:nvSpPr>
        <p:spPr>
          <a:xfrm>
            <a:off x="-53107" y="6221405"/>
            <a:ext cx="9197108" cy="657069"/>
          </a:xfrm>
          <a:prstGeom prst="rect">
            <a:avLst/>
          </a:prstGeom>
          <a:solidFill>
            <a:schemeClr val="bg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50" b="1" dirty="0"/>
          </a:p>
        </p:txBody>
      </p:sp>
      <p:sp>
        <p:nvSpPr>
          <p:cNvPr id="3" name="Subtitle 2">
            <a:extLst>
              <a:ext uri="{FF2B5EF4-FFF2-40B4-BE49-F238E27FC236}">
                <a16:creationId xmlns:a16="http://schemas.microsoft.com/office/drawing/2014/main" xmlns="" id="{7413BC91-F6D0-4DC8-B0B8-6E7E7FAB663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GB" dirty="0"/>
          </a:p>
        </p:txBody>
      </p:sp>
      <p:sp>
        <p:nvSpPr>
          <p:cNvPr id="17" name="Slide Number Placeholder 16">
            <a:extLst>
              <a:ext uri="{FF2B5EF4-FFF2-40B4-BE49-F238E27FC236}">
                <a16:creationId xmlns:a16="http://schemas.microsoft.com/office/drawing/2014/main" xmlns="" id="{5D9A2E24-96C9-44BE-881E-97F4ADE1902D}"/>
              </a:ext>
            </a:extLst>
          </p:cNvPr>
          <p:cNvSpPr>
            <a:spLocks noGrp="1"/>
          </p:cNvSpPr>
          <p:nvPr>
            <p:ph type="sldNum" sz="quarter" idx="12"/>
          </p:nvPr>
        </p:nvSpPr>
        <p:spPr>
          <a:xfrm>
            <a:off x="4185487" y="6367375"/>
            <a:ext cx="719921" cy="365125"/>
          </a:xfrm>
        </p:spPr>
        <p:txBody>
          <a:bodyPr/>
          <a:lstStyle>
            <a:lvl1pPr algn="ctr">
              <a:defRPr sz="1300" b="0">
                <a:solidFill>
                  <a:srgbClr val="EA7600"/>
                </a:solidFill>
                <a:latin typeface="+mn-lt"/>
              </a:defRPr>
            </a:lvl1pPr>
          </a:lstStyle>
          <a:p>
            <a:fld id="{BA0EE811-478C-4958-8104-2A70B5A19611}" type="slidenum">
              <a:rPr lang="en-GB" smtClean="0"/>
              <a:pPr/>
              <a:t>‹#›</a:t>
            </a:fld>
            <a:endParaRPr lang="en-GB" dirty="0"/>
          </a:p>
        </p:txBody>
      </p:sp>
      <p:sp>
        <p:nvSpPr>
          <p:cNvPr id="2" name="Rectangle 1">
            <a:extLst>
              <a:ext uri="{FF2B5EF4-FFF2-40B4-BE49-F238E27FC236}">
                <a16:creationId xmlns:a16="http://schemas.microsoft.com/office/drawing/2014/main" xmlns="" id="{D89D1CB2-11BF-434A-9AE8-BEAF97E774D6}"/>
              </a:ext>
            </a:extLst>
          </p:cNvPr>
          <p:cNvSpPr/>
          <p:nvPr userDrawn="1"/>
        </p:nvSpPr>
        <p:spPr>
          <a:xfrm>
            <a:off x="810409" y="6380189"/>
            <a:ext cx="2271837" cy="292388"/>
          </a:xfrm>
          <a:prstGeom prst="rect">
            <a:avLst/>
          </a:prstGeom>
        </p:spPr>
        <p:txBody>
          <a:bodyPr wrap="square">
            <a:spAutoFit/>
          </a:bodyPr>
          <a:lstStyle/>
          <a:p>
            <a:pPr algn="l"/>
            <a:r>
              <a:rPr lang="en-GB" sz="1300" b="0" dirty="0">
                <a:solidFill>
                  <a:srgbClr val="EA7600"/>
                </a:solidFill>
              </a:rPr>
              <a:t>©</a:t>
            </a:r>
            <a:r>
              <a:rPr lang="en-GB" sz="1200" b="0" dirty="0">
                <a:solidFill>
                  <a:srgbClr val="EA7600"/>
                </a:solidFill>
              </a:rPr>
              <a:t>  </a:t>
            </a:r>
            <a:r>
              <a:rPr lang="en-GB" sz="1300" b="0" u="none" dirty="0">
                <a:solidFill>
                  <a:srgbClr val="EA7600"/>
                </a:solidFill>
                <a:hlinkClick r:id="rId2"/>
              </a:rPr>
              <a:t>hamilton-trust.org.uk</a:t>
            </a:r>
            <a:endParaRPr lang="en-GB" sz="1300" b="0" u="none" dirty="0">
              <a:solidFill>
                <a:srgbClr val="EA7600"/>
              </a:solidFill>
            </a:endParaRPr>
          </a:p>
        </p:txBody>
      </p:sp>
      <p:pic>
        <p:nvPicPr>
          <p:cNvPr id="9" name="Picture 8">
            <a:extLst>
              <a:ext uri="{FF2B5EF4-FFF2-40B4-BE49-F238E27FC236}">
                <a16:creationId xmlns:a16="http://schemas.microsoft.com/office/drawing/2014/main" xmlns="" id="{251EBB7B-6C39-48C7-850C-99BEC78CA162}"/>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35058" y="6091747"/>
            <a:ext cx="775846" cy="721945"/>
          </a:xfrm>
          <a:prstGeom prst="rect">
            <a:avLst/>
          </a:prstGeom>
        </p:spPr>
      </p:pic>
      <p:sp>
        <p:nvSpPr>
          <p:cNvPr id="16" name="Footer Placeholder 15">
            <a:extLst>
              <a:ext uri="{FF2B5EF4-FFF2-40B4-BE49-F238E27FC236}">
                <a16:creationId xmlns:a16="http://schemas.microsoft.com/office/drawing/2014/main" xmlns="" id="{7E7D638D-B41C-46A9-87E5-34C770A46C82}"/>
              </a:ext>
            </a:extLst>
          </p:cNvPr>
          <p:cNvSpPr>
            <a:spLocks noGrp="1"/>
          </p:cNvSpPr>
          <p:nvPr>
            <p:ph type="ftr" sz="quarter" idx="11"/>
          </p:nvPr>
        </p:nvSpPr>
        <p:spPr>
          <a:xfrm>
            <a:off x="5943602" y="6367376"/>
            <a:ext cx="3086100" cy="365125"/>
          </a:xfrm>
        </p:spPr>
        <p:txBody>
          <a:bodyPr/>
          <a:lstStyle>
            <a:lvl1pPr>
              <a:defRPr sz="1300" b="0">
                <a:solidFill>
                  <a:srgbClr val="EA7600"/>
                </a:solidFill>
                <a:latin typeface="+mn-lt"/>
              </a:defRPr>
            </a:lvl1pPr>
          </a:lstStyle>
          <a:p>
            <a:pPr algn="r"/>
            <a:r>
              <a:rPr lang="en-GB" dirty="0"/>
              <a:t>Year 2</a:t>
            </a:r>
          </a:p>
        </p:txBody>
      </p:sp>
    </p:spTree>
    <p:extLst>
      <p:ext uri="{BB962C8B-B14F-4D97-AF65-F5344CB8AC3E}">
        <p14:creationId xmlns:p14="http://schemas.microsoft.com/office/powerpoint/2010/main" val="129187108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9000">
              <a:schemeClr val="bg1">
                <a:lumMod val="95000"/>
              </a:schemeClr>
            </a:gs>
            <a:gs pos="0">
              <a:schemeClr val="accent1">
                <a:lumMod val="40000"/>
                <a:lumOff val="60000"/>
              </a:schemeClr>
            </a:gs>
            <a:gs pos="100000">
              <a:schemeClr val="bg1">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GB" dirty="0"/>
              <a:t>Year 2</a:t>
            </a: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0EE811-478C-4958-8104-2A70B5A19611}" type="slidenum">
              <a:rPr lang="en-GB" smtClean="0"/>
              <a:t>‹#›</a:t>
            </a:fld>
            <a:endParaRPr lang="en-GB" dirty="0"/>
          </a:p>
        </p:txBody>
      </p:sp>
    </p:spTree>
    <p:extLst>
      <p:ext uri="{BB962C8B-B14F-4D97-AF65-F5344CB8AC3E}">
        <p14:creationId xmlns:p14="http://schemas.microsoft.com/office/powerpoint/2010/main" val="41282761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2.m4a"/><Relationship Id="rId4" Type="http://schemas.microsoft.com/office/2007/relationships/media" Target="../media/media3.m4a"/><Relationship Id="rId5" Type="http://schemas.openxmlformats.org/officeDocument/2006/relationships/slideLayout" Target="../slideLayouts/slideLayout12.xml"/><Relationship Id="rId6" Type="http://schemas.openxmlformats.org/officeDocument/2006/relationships/notesSlide" Target="../notesSlides/notesSlide1.xml"/><Relationship Id="rId7" Type="http://schemas.openxmlformats.org/officeDocument/2006/relationships/image" Target="../media/image2.png"/><Relationship Id="rId8" Type="http://schemas.microsoft.com/office/2007/relationships/hdphoto" Target="../media/hdphoto1.wdp"/><Relationship Id="rId9" Type="http://schemas.openxmlformats.org/officeDocument/2006/relationships/image" Target="../media/image3.png"/><Relationship Id="rId10" Type="http://schemas.openxmlformats.org/officeDocument/2006/relationships/image" Target="../media/image4.png"/><Relationship Id="rId1" Type="http://schemas.openxmlformats.org/officeDocument/2006/relationships/audio" Target="NULL" TargetMode="External"/><Relationship Id="rId2" Type="http://schemas.microsoft.com/office/2007/relationships/media" Target="../media/media1.m4a"/></Relationships>
</file>

<file path=ppt/slides/_rels/slide2.xml.rels><?xml version="1.0" encoding="UTF-8" standalone="yes"?>
<Relationships xmlns="http://schemas.openxmlformats.org/package/2006/relationships"><Relationship Id="rId11" Type="http://schemas.microsoft.com/office/2007/relationships/hdphoto" Target="../media/hdphoto1.wdp"/><Relationship Id="rId12" Type="http://schemas.openxmlformats.org/officeDocument/2006/relationships/image" Target="../media/image6.png"/><Relationship Id="rId13" Type="http://schemas.openxmlformats.org/officeDocument/2006/relationships/image" Target="../media/image7.png"/><Relationship Id="rId14" Type="http://schemas.openxmlformats.org/officeDocument/2006/relationships/image" Target="../media/image4.png"/><Relationship Id="rId1" Type="http://schemas.openxmlformats.org/officeDocument/2006/relationships/audio" Target="NULL" TargetMode="External"/><Relationship Id="rId2" Type="http://schemas.microsoft.com/office/2007/relationships/media" Target="../media/media4.m4a"/><Relationship Id="rId3" Type="http://schemas.microsoft.com/office/2007/relationships/media" Target="../media/media5.m4a"/><Relationship Id="rId4" Type="http://schemas.microsoft.com/office/2007/relationships/media" Target="../media/media6.m4a"/><Relationship Id="rId5" Type="http://schemas.microsoft.com/office/2007/relationships/media" Target="../media/media7.m4a"/><Relationship Id="rId6" Type="http://schemas.openxmlformats.org/officeDocument/2006/relationships/audio" Target="../media/media7.m4a"/><Relationship Id="rId7" Type="http://schemas.openxmlformats.org/officeDocument/2006/relationships/slideLayout" Target="../slideLayouts/slideLayout12.xml"/><Relationship Id="rId8" Type="http://schemas.openxmlformats.org/officeDocument/2006/relationships/notesSlide" Target="../notesSlides/notesSlide2.xml"/><Relationship Id="rId9" Type="http://schemas.openxmlformats.org/officeDocument/2006/relationships/image" Target="../media/image5.jpg"/><Relationship Id="rId10"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xmlns=""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1</a:t>
            </a:fld>
            <a:endParaRPr lang="en-GB" dirty="0">
              <a:solidFill>
                <a:srgbClr val="EA7600"/>
              </a:solidFill>
            </a:endParaRPr>
          </a:p>
        </p:txBody>
      </p:sp>
      <p:sp>
        <p:nvSpPr>
          <p:cNvPr id="2" name="Footer Placeholder 1">
            <a:extLst>
              <a:ext uri="{FF2B5EF4-FFF2-40B4-BE49-F238E27FC236}">
                <a16:creationId xmlns:a16="http://schemas.microsoft.com/office/drawing/2014/main" xmlns="" id="{6E6E7435-766E-44DA-9E64-580F9F209CE0}"/>
              </a:ext>
            </a:extLst>
          </p:cNvPr>
          <p:cNvSpPr>
            <a:spLocks noGrp="1"/>
          </p:cNvSpPr>
          <p:nvPr>
            <p:ph type="ftr" sz="quarter" idx="11"/>
          </p:nvPr>
        </p:nvSpPr>
        <p:spPr>
          <a:xfrm>
            <a:off x="5305926" y="6367376"/>
            <a:ext cx="3723776" cy="365125"/>
          </a:xfrm>
        </p:spPr>
        <p:txBody>
          <a:bodyPr/>
          <a:lstStyle/>
          <a:p>
            <a:pPr algn="r"/>
            <a:r>
              <a:rPr lang="en-GB" dirty="0"/>
              <a:t>Year 2</a:t>
            </a:r>
          </a:p>
        </p:txBody>
      </p:sp>
      <p:sp>
        <p:nvSpPr>
          <p:cNvPr id="12" name="TextBox 11">
            <a:extLst>
              <a:ext uri="{FF2B5EF4-FFF2-40B4-BE49-F238E27FC236}">
                <a16:creationId xmlns:a16="http://schemas.microsoft.com/office/drawing/2014/main" xmlns="" id="{B69677ED-5C54-4353-B94F-C526DD00205C}"/>
              </a:ext>
            </a:extLst>
          </p:cNvPr>
          <p:cNvSpPr txBox="1"/>
          <p:nvPr/>
        </p:nvSpPr>
        <p:spPr>
          <a:xfrm>
            <a:off x="116681" y="138645"/>
            <a:ext cx="8933534" cy="707886"/>
          </a:xfrm>
          <a:prstGeom prst="rect">
            <a:avLst/>
          </a:prstGeom>
          <a:noFill/>
        </p:spPr>
        <p:txBody>
          <a:bodyPr wrap="square" rtlCol="0">
            <a:spAutoFit/>
          </a:bodyPr>
          <a:lstStyle/>
          <a:p>
            <a:pPr lvl="0">
              <a:buClr>
                <a:srgbClr val="EA7600"/>
              </a:buClr>
              <a:buSzPct val="120000"/>
            </a:pPr>
            <a:r>
              <a:rPr lang="en-GB" sz="2000" b="1" dirty="0">
                <a:solidFill>
                  <a:srgbClr val="5B9BD5">
                    <a:lumMod val="75000"/>
                  </a:srgbClr>
                </a:solidFill>
              </a:rPr>
              <a:t>Understand how to read an array. Use beaded lines and grouping to help write division number sentences.</a:t>
            </a:r>
          </a:p>
        </p:txBody>
      </p:sp>
      <p:grpSp>
        <p:nvGrpSpPr>
          <p:cNvPr id="5" name="Group 4"/>
          <p:cNvGrpSpPr/>
          <p:nvPr/>
        </p:nvGrpSpPr>
        <p:grpSpPr>
          <a:xfrm>
            <a:off x="2328556" y="3086480"/>
            <a:ext cx="3060000" cy="360000"/>
            <a:chOff x="619878" y="990000"/>
            <a:chExt cx="3060000" cy="360000"/>
          </a:xfrm>
        </p:grpSpPr>
        <p:sp>
          <p:nvSpPr>
            <p:cNvPr id="7" name="Oval 6"/>
            <p:cNvSpPr>
              <a:spLocks noChangeAspect="1"/>
            </p:cNvSpPr>
            <p:nvPr/>
          </p:nvSpPr>
          <p:spPr>
            <a:xfrm rot="5400000">
              <a:off x="3319878" y="99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Oval 8"/>
            <p:cNvSpPr>
              <a:spLocks noChangeAspect="1"/>
            </p:cNvSpPr>
            <p:nvPr/>
          </p:nvSpPr>
          <p:spPr>
            <a:xfrm rot="5400000">
              <a:off x="619878" y="99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Oval 14"/>
            <p:cNvSpPr>
              <a:spLocks noChangeAspect="1"/>
            </p:cNvSpPr>
            <p:nvPr/>
          </p:nvSpPr>
          <p:spPr>
            <a:xfrm rot="5400000">
              <a:off x="2779878" y="99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 name="Oval 16"/>
            <p:cNvSpPr>
              <a:spLocks noChangeAspect="1"/>
            </p:cNvSpPr>
            <p:nvPr/>
          </p:nvSpPr>
          <p:spPr>
            <a:xfrm rot="5400000">
              <a:off x="2239878" y="99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Oval 18"/>
            <p:cNvSpPr>
              <a:spLocks noChangeAspect="1"/>
            </p:cNvSpPr>
            <p:nvPr/>
          </p:nvSpPr>
          <p:spPr>
            <a:xfrm rot="5400000">
              <a:off x="1699878" y="99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Oval 20"/>
            <p:cNvSpPr>
              <a:spLocks noChangeAspect="1"/>
            </p:cNvSpPr>
            <p:nvPr/>
          </p:nvSpPr>
          <p:spPr>
            <a:xfrm rot="5400000">
              <a:off x="1159878" y="99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3" name="Group 12"/>
          <p:cNvGrpSpPr/>
          <p:nvPr/>
        </p:nvGrpSpPr>
        <p:grpSpPr>
          <a:xfrm>
            <a:off x="2328556" y="3626480"/>
            <a:ext cx="3060000" cy="360000"/>
            <a:chOff x="619878" y="1530000"/>
            <a:chExt cx="3060000" cy="360000"/>
          </a:xfrm>
        </p:grpSpPr>
        <p:sp>
          <p:nvSpPr>
            <p:cNvPr id="8" name="Oval 7"/>
            <p:cNvSpPr>
              <a:spLocks noChangeAspect="1"/>
            </p:cNvSpPr>
            <p:nvPr/>
          </p:nvSpPr>
          <p:spPr>
            <a:xfrm rot="5400000">
              <a:off x="3319878" y="153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Oval 10"/>
            <p:cNvSpPr>
              <a:spLocks noChangeAspect="1"/>
            </p:cNvSpPr>
            <p:nvPr/>
          </p:nvSpPr>
          <p:spPr>
            <a:xfrm rot="5400000">
              <a:off x="619878" y="153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Oval 15"/>
            <p:cNvSpPr>
              <a:spLocks noChangeAspect="1"/>
            </p:cNvSpPr>
            <p:nvPr/>
          </p:nvSpPr>
          <p:spPr>
            <a:xfrm rot="5400000">
              <a:off x="2779878" y="153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Oval 17"/>
            <p:cNvSpPr>
              <a:spLocks noChangeAspect="1"/>
            </p:cNvSpPr>
            <p:nvPr/>
          </p:nvSpPr>
          <p:spPr>
            <a:xfrm rot="5400000">
              <a:off x="2239878" y="153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Oval 19"/>
            <p:cNvSpPr>
              <a:spLocks noChangeAspect="1"/>
            </p:cNvSpPr>
            <p:nvPr/>
          </p:nvSpPr>
          <p:spPr>
            <a:xfrm rot="5400000">
              <a:off x="1699878" y="153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Oval 21"/>
            <p:cNvSpPr>
              <a:spLocks noChangeAspect="1"/>
            </p:cNvSpPr>
            <p:nvPr/>
          </p:nvSpPr>
          <p:spPr>
            <a:xfrm rot="5400000">
              <a:off x="1159878" y="153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14" name="Group 13"/>
          <p:cNvGrpSpPr/>
          <p:nvPr/>
        </p:nvGrpSpPr>
        <p:grpSpPr>
          <a:xfrm>
            <a:off x="2328556" y="4166480"/>
            <a:ext cx="3060000" cy="360000"/>
            <a:chOff x="619878" y="2070000"/>
            <a:chExt cx="3060000" cy="360000"/>
          </a:xfrm>
        </p:grpSpPr>
        <p:sp>
          <p:nvSpPr>
            <p:cNvPr id="23" name="Oval 22"/>
            <p:cNvSpPr>
              <a:spLocks noChangeAspect="1"/>
            </p:cNvSpPr>
            <p:nvPr/>
          </p:nvSpPr>
          <p:spPr>
            <a:xfrm rot="5400000">
              <a:off x="3319878" y="207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4" name="Oval 23"/>
            <p:cNvSpPr>
              <a:spLocks noChangeAspect="1"/>
            </p:cNvSpPr>
            <p:nvPr/>
          </p:nvSpPr>
          <p:spPr>
            <a:xfrm rot="5400000">
              <a:off x="619878" y="207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5" name="Oval 24"/>
            <p:cNvSpPr>
              <a:spLocks noChangeAspect="1"/>
            </p:cNvSpPr>
            <p:nvPr/>
          </p:nvSpPr>
          <p:spPr>
            <a:xfrm rot="5400000">
              <a:off x="2779878" y="207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6" name="Oval 25"/>
            <p:cNvSpPr>
              <a:spLocks noChangeAspect="1"/>
            </p:cNvSpPr>
            <p:nvPr/>
          </p:nvSpPr>
          <p:spPr>
            <a:xfrm rot="5400000">
              <a:off x="2239878" y="207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Oval 26"/>
            <p:cNvSpPr>
              <a:spLocks noChangeAspect="1"/>
            </p:cNvSpPr>
            <p:nvPr/>
          </p:nvSpPr>
          <p:spPr>
            <a:xfrm rot="5400000">
              <a:off x="1699878" y="207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8" name="Oval 27"/>
            <p:cNvSpPr>
              <a:spLocks noChangeAspect="1"/>
            </p:cNvSpPr>
            <p:nvPr/>
          </p:nvSpPr>
          <p:spPr>
            <a:xfrm rot="5400000">
              <a:off x="1159878" y="2070000"/>
              <a:ext cx="360000" cy="360000"/>
            </a:xfrm>
            <a:prstGeom prst="ellipse">
              <a:avLst/>
            </a:prstGeom>
            <a:solidFill>
              <a:schemeClr val="tx1"/>
            </a:solidFill>
            <a:ln>
              <a:noFill/>
            </a:ln>
            <a:effectLst>
              <a:outerShdw blurRad="63500" sx="102000" sy="102000" algn="ctr" rotWithShape="0">
                <a:prstClr val="black">
                  <a:alpha val="40000"/>
                </a:prstClr>
              </a:outerShdw>
            </a:effectLst>
            <a:scene3d>
              <a:camera prst="orthographicFront"/>
              <a:lightRig rig="threePt" dir="t"/>
            </a:scene3d>
            <a:sp3d>
              <a:bevelT w="508000" h="25400"/>
              <a:bevelB w="254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54" name="Speech Bubble: Rectangle with Corners Rounded 10">
            <a:extLst>
              <a:ext uri="{FF2B5EF4-FFF2-40B4-BE49-F238E27FC236}">
                <a16:creationId xmlns:a16="http://schemas.microsoft.com/office/drawing/2014/main" xmlns="" id="{A5209EEE-E1BD-4F2F-8E5D-A043EDA11F92}"/>
              </a:ext>
            </a:extLst>
          </p:cNvPr>
          <p:cNvSpPr/>
          <p:nvPr/>
        </p:nvSpPr>
        <p:spPr>
          <a:xfrm>
            <a:off x="5388556" y="1192240"/>
            <a:ext cx="3169035" cy="943799"/>
          </a:xfrm>
          <a:prstGeom prst="wedgeEllipseCallout">
            <a:avLst>
              <a:gd name="adj1" fmla="val -18402"/>
              <a:gd name="adj2" fmla="val -7439"/>
            </a:avLst>
          </a:prstGeom>
          <a:blipFill dpi="0" rotWithShape="1">
            <a:blip r:embed="rId7">
              <a:extLst>
                <a:ext uri="{BEBA8EAE-BF5A-486C-A8C5-ECC9F3942E4B}">
                  <a14:imgProps xmlns:a14="http://schemas.microsoft.com/office/drawing/2010/main">
                    <a14:imgLayer r:embed="rId8">
                      <a14:imgEffect>
                        <a14:colorTemperature colorTemp="5900"/>
                      </a14:imgEffect>
                      <a14:imgEffect>
                        <a14:brightnessContrast contrast="-20000"/>
                      </a14:imgEffect>
                    </a14:imgLayer>
                  </a14:imgProps>
                </a:ex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b="1" dirty="0">
                <a:solidFill>
                  <a:srgbClr val="253746"/>
                </a:solidFill>
                <a:latin typeface="Myriad Pro Light" panose="020B0603030403020204" pitchFamily="34" charset="0"/>
              </a:rPr>
              <a:t>Let’s check that…</a:t>
            </a:r>
          </a:p>
        </p:txBody>
      </p:sp>
      <p:grpSp>
        <p:nvGrpSpPr>
          <p:cNvPr id="4" name="Group 3"/>
          <p:cNvGrpSpPr/>
          <p:nvPr/>
        </p:nvGrpSpPr>
        <p:grpSpPr>
          <a:xfrm>
            <a:off x="287381" y="1032581"/>
            <a:ext cx="4802349" cy="1534836"/>
            <a:chOff x="3998192" y="715164"/>
            <a:chExt cx="4802349" cy="1534836"/>
          </a:xfrm>
        </p:grpSpPr>
        <p:sp>
          <p:nvSpPr>
            <p:cNvPr id="76" name="Speech Bubble: Rectangle with Corners Rounded 10">
              <a:extLst>
                <a:ext uri="{FF2B5EF4-FFF2-40B4-BE49-F238E27FC236}">
                  <a16:creationId xmlns:a16="http://schemas.microsoft.com/office/drawing/2014/main" xmlns="" id="{A5209EEE-E1BD-4F2F-8E5D-A043EDA11F92}"/>
                </a:ext>
              </a:extLst>
            </p:cNvPr>
            <p:cNvSpPr/>
            <p:nvPr/>
          </p:nvSpPr>
          <p:spPr>
            <a:xfrm>
              <a:off x="3998192" y="715164"/>
              <a:ext cx="4345707" cy="1534836"/>
            </a:xfrm>
            <a:prstGeom prst="wedgeEllipseCallout">
              <a:avLst>
                <a:gd name="adj1" fmla="val -18402"/>
                <a:gd name="adj2" fmla="val -7439"/>
              </a:avLst>
            </a:prstGeom>
            <a:blipFill dpi="0" rotWithShape="1">
              <a:blip r:embed="rId7">
                <a:extLst>
                  <a:ext uri="{BEBA8EAE-BF5A-486C-A8C5-ECC9F3942E4B}">
                    <a14:imgProps xmlns:a14="http://schemas.microsoft.com/office/drawing/2010/main">
                      <a14:imgLayer r:embed="rId8">
                        <a14:imgEffect>
                          <a14:colorTemperature colorTemp="5900"/>
                        </a14:imgEffect>
                        <a14:imgEffect>
                          <a14:brightnessContrast contrast="-20000"/>
                        </a14:imgEffect>
                      </a14:imgLayer>
                    </a14:imgProps>
                  </a:ex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b="1" dirty="0">
                  <a:solidFill>
                    <a:srgbClr val="253746"/>
                  </a:solidFill>
                  <a:latin typeface="Myriad Pro Light" panose="020B0603030403020204" pitchFamily="34" charset="0"/>
                </a:rPr>
                <a:t>  I have 3 packets of 6 buns. Draw an array to show 3 lots of 6 buns.</a:t>
              </a:r>
            </a:p>
          </p:txBody>
        </p:sp>
        <p:pic>
          <p:nvPicPr>
            <p:cNvPr id="56" name="Picture 55">
              <a:extLst>
                <a:ext uri="{FF2B5EF4-FFF2-40B4-BE49-F238E27FC236}">
                  <a16:creationId xmlns:a16="http://schemas.microsoft.com/office/drawing/2014/main" xmlns="" id="{C5A0F435-1C23-4D2E-B477-5A2B4CE0489A}"/>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7680982" y="715164"/>
              <a:ext cx="1119559" cy="1119559"/>
            </a:xfrm>
            <a:prstGeom prst="rect">
              <a:avLst/>
            </a:prstGeom>
            <a:effectLst>
              <a:outerShdw blurRad="50800" dist="38100" dir="2700000" algn="tl" rotWithShape="0">
                <a:prstClr val="black">
                  <a:alpha val="40000"/>
                </a:prstClr>
              </a:outerShdw>
            </a:effectLst>
          </p:spPr>
        </p:pic>
      </p:grpSp>
      <p:sp>
        <p:nvSpPr>
          <p:cNvPr id="61" name="TextBox 60"/>
          <p:cNvSpPr txBox="1"/>
          <p:nvPr/>
        </p:nvSpPr>
        <p:spPr>
          <a:xfrm>
            <a:off x="3172880" y="4953835"/>
            <a:ext cx="1191352" cy="400110"/>
          </a:xfrm>
          <a:prstGeom prst="rect">
            <a:avLst/>
          </a:prstGeom>
          <a:solidFill>
            <a:schemeClr val="bg1"/>
          </a:solidFill>
          <a:ln w="15875">
            <a:solidFill>
              <a:schemeClr val="tx1"/>
            </a:solidFill>
          </a:ln>
          <a:effectLst>
            <a:outerShdw blurRad="63500" dist="38100" dir="5400000" algn="t" rotWithShape="0">
              <a:prstClr val="black">
                <a:alpha val="40000"/>
              </a:prstClr>
            </a:outerShdw>
          </a:effectLst>
        </p:spPr>
        <p:txBody>
          <a:bodyPr wrap="none" rtlCol="0">
            <a:spAutoFit/>
          </a:bodyPr>
          <a:lstStyle/>
          <a:p>
            <a:r>
              <a:rPr lang="en-GB" sz="2000" b="1" dirty="0"/>
              <a:t>3 × 6 = 18</a:t>
            </a:r>
          </a:p>
        </p:txBody>
      </p:sp>
      <p:sp>
        <p:nvSpPr>
          <p:cNvPr id="3" name="Rectangle: Rounded Corners 2">
            <a:extLst>
              <a:ext uri="{FF2B5EF4-FFF2-40B4-BE49-F238E27FC236}">
                <a16:creationId xmlns:a16="http://schemas.microsoft.com/office/drawing/2014/main" xmlns="" id="{3B2A03E1-99FA-4E99-B0D7-71EFB010DC08}"/>
              </a:ext>
            </a:extLst>
          </p:cNvPr>
          <p:cNvSpPr/>
          <p:nvPr/>
        </p:nvSpPr>
        <p:spPr>
          <a:xfrm>
            <a:off x="2158583" y="2965513"/>
            <a:ext cx="3372787" cy="561038"/>
          </a:xfrm>
          <a:prstGeom prst="roundRect">
            <a:avLst>
              <a:gd name="adj" fmla="val 48729"/>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 name="Rectangle: Rounded Corners 31">
            <a:extLst>
              <a:ext uri="{FF2B5EF4-FFF2-40B4-BE49-F238E27FC236}">
                <a16:creationId xmlns:a16="http://schemas.microsoft.com/office/drawing/2014/main" xmlns="" id="{1F27EEB8-0867-4294-B636-A8A322952C56}"/>
              </a:ext>
            </a:extLst>
          </p:cNvPr>
          <p:cNvSpPr/>
          <p:nvPr/>
        </p:nvSpPr>
        <p:spPr>
          <a:xfrm>
            <a:off x="2158582" y="3525960"/>
            <a:ext cx="3372787" cy="561038"/>
          </a:xfrm>
          <a:prstGeom prst="roundRect">
            <a:avLst>
              <a:gd name="adj" fmla="val 48729"/>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Rectangle: Rounded Corners 32">
            <a:extLst>
              <a:ext uri="{FF2B5EF4-FFF2-40B4-BE49-F238E27FC236}">
                <a16:creationId xmlns:a16="http://schemas.microsoft.com/office/drawing/2014/main" xmlns="" id="{69BB0D63-A057-4858-A019-551DE20CABB3}"/>
              </a:ext>
            </a:extLst>
          </p:cNvPr>
          <p:cNvSpPr/>
          <p:nvPr/>
        </p:nvSpPr>
        <p:spPr>
          <a:xfrm>
            <a:off x="2158581" y="4098927"/>
            <a:ext cx="3372787" cy="561038"/>
          </a:xfrm>
          <a:prstGeom prst="roundRect">
            <a:avLst>
              <a:gd name="adj" fmla="val 48729"/>
            </a:avLst>
          </a:prstGeom>
          <a:no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1">
            <a:hlinkClick r:id="" action="ppaction://media"/>
            <a:extLst>
              <a:ext uri="{FF2B5EF4-FFF2-40B4-BE49-F238E27FC236}">
                <a16:creationId xmlns:a16="http://schemas.microsoft.com/office/drawing/2014/main" xmlns="" id="{8EC4A18F-D4C0-46D1-B05A-E7792CC35C0E}"/>
              </a:ext>
            </a:extLst>
          </p:cNvPr>
          <p:cNvPicPr>
            <a:picLocks noChangeAspect="1"/>
          </p:cNvPicPr>
          <p:nvPr>
            <a:audioFile r:link="rId1"/>
            <p:extLst>
              <p:ext uri="{DAA4B4D4-6D71-4841-9C94-3DE7FCFB9230}">
                <p14:media xmlns:p14="http://schemas.microsoft.com/office/powerpoint/2010/main" r:embed="rId2">
                  <p14:trim st="1330" end="969.5034"/>
                </p14:media>
              </p:ext>
            </p:extLst>
          </p:nvPr>
        </p:nvPicPr>
        <p:blipFill>
          <a:blip r:embed="rId10"/>
          <a:stretch>
            <a:fillRect/>
          </a:stretch>
        </p:blipFill>
        <p:spPr>
          <a:xfrm>
            <a:off x="-1159239" y="422981"/>
            <a:ext cx="609600" cy="609600"/>
          </a:xfrm>
          <a:prstGeom prst="rect">
            <a:avLst/>
          </a:prstGeom>
        </p:spPr>
      </p:pic>
      <p:pic>
        <p:nvPicPr>
          <p:cNvPr id="29" name="3 lots...">
            <a:hlinkClick r:id="" action="ppaction://media"/>
            <a:extLst>
              <a:ext uri="{FF2B5EF4-FFF2-40B4-BE49-F238E27FC236}">
                <a16:creationId xmlns:a16="http://schemas.microsoft.com/office/drawing/2014/main" xmlns="" id="{14981CA7-EDCF-46AD-8414-E336AF13D66A}"/>
              </a:ext>
            </a:extLst>
          </p:cNvPr>
          <p:cNvPicPr>
            <a:picLocks noChangeAspect="1"/>
          </p:cNvPicPr>
          <p:nvPr>
            <a:audioFile r:link="rId1"/>
            <p:extLst>
              <p:ext uri="{DAA4B4D4-6D71-4841-9C94-3DE7FCFB9230}">
                <p14:media xmlns:p14="http://schemas.microsoft.com/office/powerpoint/2010/main" r:embed="rId3">
                  <p14:trim st="1665" end="1367.7845"/>
                </p14:media>
              </p:ext>
            </p:extLst>
          </p:nvPr>
        </p:nvPicPr>
        <p:blipFill>
          <a:blip r:embed="rId10"/>
          <a:stretch>
            <a:fillRect/>
          </a:stretch>
        </p:blipFill>
        <p:spPr>
          <a:xfrm>
            <a:off x="-854439" y="2941232"/>
            <a:ext cx="609600" cy="609600"/>
          </a:xfrm>
          <a:prstGeom prst="rect">
            <a:avLst/>
          </a:prstGeom>
        </p:spPr>
      </p:pic>
      <p:pic>
        <p:nvPicPr>
          <p:cNvPr id="30" name="3">
            <a:hlinkClick r:id="" action="ppaction://media"/>
            <a:extLst>
              <a:ext uri="{FF2B5EF4-FFF2-40B4-BE49-F238E27FC236}">
                <a16:creationId xmlns:a16="http://schemas.microsoft.com/office/drawing/2014/main" xmlns="" id="{1BDB7A2C-C078-45F5-9148-CA94489C2E39}"/>
              </a:ext>
            </a:extLst>
          </p:cNvPr>
          <p:cNvPicPr>
            <a:picLocks noChangeAspect="1"/>
          </p:cNvPicPr>
          <p:nvPr>
            <a:audioFile r:link="rId1"/>
            <p:extLst>
              <p:ext uri="{DAA4B4D4-6D71-4841-9C94-3DE7FCFB9230}">
                <p14:media xmlns:p14="http://schemas.microsoft.com/office/powerpoint/2010/main" r:embed="rId4">
                  <p14:trim st="1084" end="448.7301"/>
                </p14:media>
              </p:ext>
            </p:extLst>
          </p:nvPr>
        </p:nvPicPr>
        <p:blipFill>
          <a:blip r:embed="rId10"/>
          <a:stretch>
            <a:fillRect/>
          </a:stretch>
        </p:blipFill>
        <p:spPr>
          <a:xfrm>
            <a:off x="-609600" y="3989029"/>
            <a:ext cx="609600" cy="609600"/>
          </a:xfrm>
          <a:prstGeom prst="rect">
            <a:avLst/>
          </a:prstGeom>
        </p:spPr>
      </p:pic>
    </p:spTree>
    <p:extLst>
      <p:ext uri="{BB962C8B-B14F-4D97-AF65-F5344CB8AC3E}">
        <p14:creationId xmlns:p14="http://schemas.microsoft.com/office/powerpoint/2010/main" val="103425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childTnLst>
                                </p:cTn>
                              </p:par>
                              <p:par>
                                <p:cTn id="8" presetID="1" presetClass="mediacall" presetSubtype="0" fill="hold" nodeType="withEffect">
                                  <p:stCondLst>
                                    <p:cond delay="500"/>
                                  </p:stCondLst>
                                  <p:childTnLst>
                                    <p:cmd type="call" cmd="playFrom(0.0)">
                                      <p:cBhvr>
                                        <p:cTn id="9" dur="27129" fill="hold"/>
                                        <p:tgtEl>
                                          <p:spTgt spid="6"/>
                                        </p:tgtEl>
                                      </p:cBhvr>
                                    </p:cmd>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54"/>
                                        </p:tgtEl>
                                        <p:attrNameLst>
                                          <p:attrName>style.visibility</p:attrName>
                                        </p:attrNameLst>
                                      </p:cBhvr>
                                      <p:to>
                                        <p:strVal val="visible"/>
                                      </p:to>
                                    </p:set>
                                    <p:animEffect transition="in" filter="fade">
                                      <p:cBhvr>
                                        <p:cTn id="14" dur="500"/>
                                        <p:tgtEl>
                                          <p:spTgt spid="54"/>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1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1500"/>
                                        <p:tgtEl>
                                          <p:spTgt spid="13"/>
                                        </p:tgtEl>
                                      </p:cBhvr>
                                    </p:animEffect>
                                  </p:childTnLst>
                                </p:cTn>
                              </p:par>
                            </p:childTnLst>
                          </p:cTn>
                        </p:par>
                        <p:par>
                          <p:cTn id="24" fill="hold">
                            <p:stCondLst>
                              <p:cond delay="4000"/>
                            </p:stCondLst>
                            <p:childTnLst>
                              <p:par>
                                <p:cTn id="25" presetID="22" presetClass="entr" presetSubtype="8"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1500"/>
                                        <p:tgtEl>
                                          <p:spTgt spid="14"/>
                                        </p:tgtEl>
                                      </p:cBhvr>
                                    </p:animEffect>
                                  </p:childTnLst>
                                </p:cTn>
                              </p:par>
                            </p:childTnLst>
                          </p:cTn>
                        </p:par>
                        <p:par>
                          <p:cTn id="28" fill="hold">
                            <p:stCondLst>
                              <p:cond delay="5500"/>
                            </p:stCondLst>
                            <p:childTnLst>
                              <p:par>
                                <p:cTn id="29" presetID="22" presetClass="entr" presetSubtype="8" fill="hold" grpId="0"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500"/>
                                        <p:tgtEl>
                                          <p:spTgt spid="3"/>
                                        </p:tgtEl>
                                      </p:cBhvr>
                                    </p:animEffect>
                                  </p:childTnLst>
                                </p:cTn>
                              </p:par>
                            </p:childTnLst>
                          </p:cTn>
                        </p:par>
                        <p:par>
                          <p:cTn id="32" fill="hold">
                            <p:stCondLst>
                              <p:cond delay="6000"/>
                            </p:stCondLst>
                            <p:childTnLst>
                              <p:par>
                                <p:cTn id="33" presetID="22" presetClass="entr" presetSubtype="8" fill="hold" grpId="0" nodeType="after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wipe(left)">
                                      <p:cBhvr>
                                        <p:cTn id="35" dur="500"/>
                                        <p:tgtEl>
                                          <p:spTgt spid="32"/>
                                        </p:tgtEl>
                                      </p:cBhvr>
                                    </p:animEffect>
                                  </p:childTnLst>
                                </p:cTn>
                              </p:par>
                            </p:childTnLst>
                          </p:cTn>
                        </p:par>
                        <p:par>
                          <p:cTn id="36" fill="hold">
                            <p:stCondLst>
                              <p:cond delay="6500"/>
                            </p:stCondLst>
                            <p:childTnLst>
                              <p:par>
                                <p:cTn id="37" presetID="22" presetClass="entr" presetSubtype="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7000"/>
                            </p:stCondLst>
                            <p:childTnLst>
                              <p:par>
                                <p:cTn id="41" presetID="1" presetClass="mediacall" presetSubtype="0" fill="hold" nodeType="afterEffect">
                                  <p:stCondLst>
                                    <p:cond delay="0"/>
                                  </p:stCondLst>
                                  <p:childTnLst>
                                    <p:cmd type="call" cmd="playFrom(0.0)">
                                      <p:cBhvr>
                                        <p:cTn id="42" dur="15802" fill="hold"/>
                                        <p:tgtEl>
                                          <p:spTgt spid="29"/>
                                        </p:tgtEl>
                                      </p:cBhvr>
                                    </p:cmd>
                                  </p:childTnLst>
                                </p:cTn>
                              </p:par>
                            </p:childTnLst>
                          </p:cTn>
                        </p:par>
                      </p:childTnLst>
                    </p:cTn>
                  </p:par>
                  <p:par>
                    <p:cTn id="43" fill="hold">
                      <p:stCondLst>
                        <p:cond delay="indefinite"/>
                      </p:stCondLst>
                      <p:childTnLst>
                        <p:par>
                          <p:cTn id="44" fill="hold">
                            <p:stCondLst>
                              <p:cond delay="0"/>
                            </p:stCondLst>
                            <p:childTnLst>
                              <p:par>
                                <p:cTn id="45" presetID="1" presetClass="mediacall" presetSubtype="0" fill="hold" nodeType="clickEffect">
                                  <p:stCondLst>
                                    <p:cond delay="0"/>
                                  </p:stCondLst>
                                  <p:childTnLst>
                                    <p:cmd type="call" cmd="playFrom(0.0)">
                                      <p:cBhvr>
                                        <p:cTn id="46" dur="4956" fill="hold"/>
                                        <p:tgtEl>
                                          <p:spTgt spid="30"/>
                                        </p:tgtEl>
                                      </p:cBhvr>
                                    </p:cmd>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fade">
                                      <p:cBhvr>
                                        <p:cTn id="5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p:cTn id="52" fill="hold" display="0">
                  <p:stCondLst>
                    <p:cond delay="indefinite"/>
                  </p:stCondLst>
                  <p:endCondLst>
                    <p:cond evt="onStopAudio" delay="0">
                      <p:tgtEl>
                        <p:sldTgt/>
                      </p:tgtEl>
                    </p:cond>
                  </p:endCondLst>
                </p:cTn>
                <p:tgtEl>
                  <p:spTgt spid="6"/>
                </p:tgtEl>
              </p:cMediaNode>
            </p:audio>
            <p:audio>
              <p:cMediaNode vol="80000">
                <p:cTn id="53" fill="hold" display="0">
                  <p:stCondLst>
                    <p:cond delay="indefinite"/>
                  </p:stCondLst>
                  <p:endCondLst>
                    <p:cond evt="onStopAudio" delay="0">
                      <p:tgtEl>
                        <p:sldTgt/>
                      </p:tgtEl>
                    </p:cond>
                  </p:endCondLst>
                </p:cTn>
                <p:tgtEl>
                  <p:spTgt spid="29"/>
                </p:tgtEl>
              </p:cMediaNode>
            </p:audio>
            <p:audio>
              <p:cMediaNode vol="80000">
                <p:cTn id="54" fill="hold" display="0">
                  <p:stCondLst>
                    <p:cond delay="indefinite"/>
                  </p:stCondLst>
                  <p:endCondLst>
                    <p:cond evt="onStopAudio" delay="0">
                      <p:tgtEl>
                        <p:sldTgt/>
                      </p:tgtEl>
                    </p:cond>
                  </p:endCondLst>
                </p:cTn>
                <p:tgtEl>
                  <p:spTgt spid="30"/>
                </p:tgtEl>
              </p:cMediaNode>
            </p:audio>
          </p:childTnLst>
        </p:cTn>
      </p:par>
    </p:tnLst>
    <p:bldLst>
      <p:bldP spid="54" grpId="0" animBg="1"/>
      <p:bldP spid="61" grpId="0" animBg="1"/>
      <p:bldP spid="3" grpId="0" animBg="1"/>
      <p:bldP spid="32" grpId="0" animBg="1"/>
      <p:bldP spid="3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9">
            <a:extLst>
              <a:ext uri="{FF2B5EF4-FFF2-40B4-BE49-F238E27FC236}">
                <a16:creationId xmlns:a16="http://schemas.microsoft.com/office/drawing/2014/main" xmlns="" id="{ECEC2F06-FA07-421C-9E8C-C3D9827F8F64}"/>
              </a:ext>
            </a:extLst>
          </p:cNvPr>
          <p:cNvSpPr>
            <a:spLocks noGrp="1"/>
          </p:cNvSpPr>
          <p:nvPr>
            <p:ph type="sldNum" sz="quarter" idx="12"/>
          </p:nvPr>
        </p:nvSpPr>
        <p:spPr/>
        <p:txBody>
          <a:bodyPr/>
          <a:lstStyle/>
          <a:p>
            <a:fld id="{BA0EE811-478C-4958-8104-2A70B5A19611}" type="slidenum">
              <a:rPr lang="en-GB" smtClean="0">
                <a:solidFill>
                  <a:srgbClr val="EA7600"/>
                </a:solidFill>
              </a:rPr>
              <a:pPr/>
              <a:t>2</a:t>
            </a:fld>
            <a:endParaRPr lang="en-GB" dirty="0">
              <a:solidFill>
                <a:srgbClr val="EA7600"/>
              </a:solidFill>
            </a:endParaRPr>
          </a:p>
        </p:txBody>
      </p:sp>
      <p:sp>
        <p:nvSpPr>
          <p:cNvPr id="2" name="Footer Placeholder 1">
            <a:extLst>
              <a:ext uri="{FF2B5EF4-FFF2-40B4-BE49-F238E27FC236}">
                <a16:creationId xmlns:a16="http://schemas.microsoft.com/office/drawing/2014/main" xmlns="" id="{6E6E7435-766E-44DA-9E64-580F9F209CE0}"/>
              </a:ext>
            </a:extLst>
          </p:cNvPr>
          <p:cNvSpPr>
            <a:spLocks noGrp="1"/>
          </p:cNvSpPr>
          <p:nvPr>
            <p:ph type="ftr" sz="quarter" idx="11"/>
          </p:nvPr>
        </p:nvSpPr>
        <p:spPr>
          <a:xfrm>
            <a:off x="5305926" y="6367376"/>
            <a:ext cx="3723776" cy="365125"/>
          </a:xfrm>
        </p:spPr>
        <p:txBody>
          <a:bodyPr/>
          <a:lstStyle/>
          <a:p>
            <a:pPr algn="r"/>
            <a:r>
              <a:rPr lang="en-GB" dirty="0"/>
              <a:t>Year 2</a:t>
            </a:r>
          </a:p>
        </p:txBody>
      </p:sp>
      <p:sp>
        <p:nvSpPr>
          <p:cNvPr id="12" name="TextBox 11">
            <a:extLst>
              <a:ext uri="{FF2B5EF4-FFF2-40B4-BE49-F238E27FC236}">
                <a16:creationId xmlns:a16="http://schemas.microsoft.com/office/drawing/2014/main" xmlns="" id="{B69677ED-5C54-4353-B94F-C526DD00205C}"/>
              </a:ext>
            </a:extLst>
          </p:cNvPr>
          <p:cNvSpPr txBox="1"/>
          <p:nvPr/>
        </p:nvSpPr>
        <p:spPr>
          <a:xfrm>
            <a:off x="116681" y="138645"/>
            <a:ext cx="8933534" cy="707886"/>
          </a:xfrm>
          <a:prstGeom prst="rect">
            <a:avLst/>
          </a:prstGeom>
          <a:noFill/>
        </p:spPr>
        <p:txBody>
          <a:bodyPr wrap="square" rtlCol="0">
            <a:spAutoFit/>
          </a:bodyPr>
          <a:lstStyle/>
          <a:p>
            <a:pPr lvl="0">
              <a:buClr>
                <a:srgbClr val="EA7600"/>
              </a:buClr>
              <a:buSzPct val="120000"/>
            </a:pPr>
            <a:r>
              <a:rPr lang="en-GB" sz="2000" b="1" dirty="0">
                <a:solidFill>
                  <a:srgbClr val="5B9BD5">
                    <a:lumMod val="75000"/>
                  </a:srgbClr>
                </a:solidFill>
              </a:rPr>
              <a:t>Know that division is the inverse of multiplication. Create and solve division problems. </a:t>
            </a:r>
          </a:p>
        </p:txBody>
      </p:sp>
      <p:pic>
        <p:nvPicPr>
          <p:cNvPr id="30" name="Picture 29"/>
          <p:cNvPicPr>
            <a:picLocks noChangeAspect="1"/>
          </p:cNvPicPr>
          <p:nvPr/>
        </p:nvPicPr>
        <p:blipFill rotWithShape="1">
          <a:blip r:embed="rId9" cstate="print">
            <a:extLst>
              <a:ext uri="{28A0092B-C50C-407E-A947-70E740481C1C}">
                <a14:useLocalDpi xmlns:a14="http://schemas.microsoft.com/office/drawing/2010/main" val="0"/>
              </a:ext>
            </a:extLst>
          </a:blip>
          <a:srcRect l="5588" t="30785" r="6030" b="39284"/>
          <a:stretch/>
        </p:blipFill>
        <p:spPr>
          <a:xfrm>
            <a:off x="361468" y="2931474"/>
            <a:ext cx="8081683" cy="1935261"/>
          </a:xfrm>
          <a:prstGeom prst="rect">
            <a:avLst/>
          </a:prstGeom>
          <a:ln w="15875">
            <a:solidFill>
              <a:schemeClr val="tx1"/>
            </a:solidFill>
          </a:ln>
          <a:effectLst>
            <a:outerShdw blurRad="50800" dist="38100" dir="600000" algn="t" rotWithShape="0">
              <a:prstClr val="black">
                <a:alpha val="40000"/>
              </a:prstClr>
            </a:outerShdw>
          </a:effectLst>
        </p:spPr>
      </p:pic>
      <p:sp>
        <p:nvSpPr>
          <p:cNvPr id="34" name="Freeform: Shape 17">
            <a:extLst>
              <a:ext uri="{FF2B5EF4-FFF2-40B4-BE49-F238E27FC236}">
                <a16:creationId xmlns:a16="http://schemas.microsoft.com/office/drawing/2014/main" xmlns="" id="{825475EF-1D15-419E-9464-AB7CBF76267B}"/>
              </a:ext>
            </a:extLst>
          </p:cNvPr>
          <p:cNvSpPr/>
          <p:nvPr/>
        </p:nvSpPr>
        <p:spPr>
          <a:xfrm>
            <a:off x="647700" y="3354063"/>
            <a:ext cx="2209461" cy="331673"/>
          </a:xfrm>
          <a:custGeom>
            <a:avLst/>
            <a:gdLst>
              <a:gd name="connsiteX0" fmla="*/ 0 w 1990725"/>
              <a:gd name="connsiteY0" fmla="*/ 323850 h 323850"/>
              <a:gd name="connsiteX1" fmla="*/ 1047750 w 1990725"/>
              <a:gd name="connsiteY1" fmla="*/ 0 h 323850"/>
              <a:gd name="connsiteX2" fmla="*/ 1990725 w 1990725"/>
              <a:gd name="connsiteY2" fmla="*/ 323850 h 323850"/>
              <a:gd name="connsiteX3" fmla="*/ 1990725 w 1990725"/>
              <a:gd name="connsiteY3" fmla="*/ 323850 h 323850"/>
              <a:gd name="connsiteX4" fmla="*/ 1990725 w 1990725"/>
              <a:gd name="connsiteY4" fmla="*/ 323850 h 323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0725" h="323850">
                <a:moveTo>
                  <a:pt x="0" y="323850"/>
                </a:moveTo>
                <a:cubicBezTo>
                  <a:pt x="357981" y="161925"/>
                  <a:pt x="715963" y="0"/>
                  <a:pt x="1047750" y="0"/>
                </a:cubicBezTo>
                <a:cubicBezTo>
                  <a:pt x="1379537" y="0"/>
                  <a:pt x="1990725" y="323850"/>
                  <a:pt x="1990725" y="323850"/>
                </a:cubicBezTo>
                <a:lnTo>
                  <a:pt x="1990725" y="323850"/>
                </a:lnTo>
                <a:lnTo>
                  <a:pt x="1990725" y="323850"/>
                </a:lnTo>
              </a:path>
            </a:pathLst>
          </a:custGeom>
          <a:noFill/>
          <a:ln w="19050" cap="flat" cmpd="sng" algn="ctr">
            <a:solidFill>
              <a:schemeClr val="tx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39" name="Freeform: Shape 17">
            <a:extLst>
              <a:ext uri="{FF2B5EF4-FFF2-40B4-BE49-F238E27FC236}">
                <a16:creationId xmlns:a16="http://schemas.microsoft.com/office/drawing/2014/main" xmlns="" id="{825475EF-1D15-419E-9464-AB7CBF76267B}"/>
              </a:ext>
            </a:extLst>
          </p:cNvPr>
          <p:cNvSpPr/>
          <p:nvPr/>
        </p:nvSpPr>
        <p:spPr>
          <a:xfrm>
            <a:off x="2857161" y="3363723"/>
            <a:ext cx="2266472" cy="331673"/>
          </a:xfrm>
          <a:custGeom>
            <a:avLst/>
            <a:gdLst>
              <a:gd name="connsiteX0" fmla="*/ 0 w 1990725"/>
              <a:gd name="connsiteY0" fmla="*/ 323850 h 323850"/>
              <a:gd name="connsiteX1" fmla="*/ 1047750 w 1990725"/>
              <a:gd name="connsiteY1" fmla="*/ 0 h 323850"/>
              <a:gd name="connsiteX2" fmla="*/ 1990725 w 1990725"/>
              <a:gd name="connsiteY2" fmla="*/ 323850 h 323850"/>
              <a:gd name="connsiteX3" fmla="*/ 1990725 w 1990725"/>
              <a:gd name="connsiteY3" fmla="*/ 323850 h 323850"/>
              <a:gd name="connsiteX4" fmla="*/ 1990725 w 1990725"/>
              <a:gd name="connsiteY4" fmla="*/ 323850 h 323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0725" h="323850">
                <a:moveTo>
                  <a:pt x="0" y="323850"/>
                </a:moveTo>
                <a:cubicBezTo>
                  <a:pt x="357981" y="161925"/>
                  <a:pt x="715963" y="0"/>
                  <a:pt x="1047750" y="0"/>
                </a:cubicBezTo>
                <a:cubicBezTo>
                  <a:pt x="1379537" y="0"/>
                  <a:pt x="1990725" y="323850"/>
                  <a:pt x="1990725" y="323850"/>
                </a:cubicBezTo>
                <a:lnTo>
                  <a:pt x="1990725" y="323850"/>
                </a:lnTo>
                <a:lnTo>
                  <a:pt x="1990725" y="323850"/>
                </a:lnTo>
              </a:path>
            </a:pathLst>
          </a:custGeom>
          <a:noFill/>
          <a:ln w="19050" cap="flat" cmpd="sng" algn="ctr">
            <a:solidFill>
              <a:schemeClr val="tx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40" name="TextBox 39"/>
          <p:cNvSpPr txBox="1"/>
          <p:nvPr/>
        </p:nvSpPr>
        <p:spPr>
          <a:xfrm>
            <a:off x="1506484" y="3024000"/>
            <a:ext cx="417102" cy="369332"/>
          </a:xfrm>
          <a:prstGeom prst="rect">
            <a:avLst/>
          </a:prstGeom>
          <a:noFill/>
        </p:spPr>
        <p:txBody>
          <a:bodyPr wrap="none" rtlCol="0">
            <a:spAutoFit/>
          </a:bodyPr>
          <a:lstStyle/>
          <a:p>
            <a:r>
              <a:rPr lang="en-GB" b="1" dirty="0"/>
              <a:t>+6</a:t>
            </a:r>
          </a:p>
        </p:txBody>
      </p:sp>
      <p:sp>
        <p:nvSpPr>
          <p:cNvPr id="44" name="TextBox 43"/>
          <p:cNvSpPr txBox="1"/>
          <p:nvPr/>
        </p:nvSpPr>
        <p:spPr>
          <a:xfrm>
            <a:off x="3738484" y="3024000"/>
            <a:ext cx="417102" cy="369332"/>
          </a:xfrm>
          <a:prstGeom prst="rect">
            <a:avLst/>
          </a:prstGeom>
          <a:noFill/>
        </p:spPr>
        <p:txBody>
          <a:bodyPr wrap="none" rtlCol="0">
            <a:spAutoFit/>
          </a:bodyPr>
          <a:lstStyle/>
          <a:p>
            <a:r>
              <a:rPr lang="en-GB" b="1" dirty="0"/>
              <a:t>+6</a:t>
            </a:r>
          </a:p>
        </p:txBody>
      </p:sp>
      <p:sp>
        <p:nvSpPr>
          <p:cNvPr id="45" name="TextBox 44"/>
          <p:cNvSpPr txBox="1"/>
          <p:nvPr/>
        </p:nvSpPr>
        <p:spPr>
          <a:xfrm>
            <a:off x="6042484" y="3024000"/>
            <a:ext cx="417102" cy="369332"/>
          </a:xfrm>
          <a:prstGeom prst="rect">
            <a:avLst/>
          </a:prstGeom>
          <a:noFill/>
        </p:spPr>
        <p:txBody>
          <a:bodyPr wrap="none" rtlCol="0">
            <a:spAutoFit/>
          </a:bodyPr>
          <a:lstStyle/>
          <a:p>
            <a:r>
              <a:rPr lang="en-GB" b="1" dirty="0"/>
              <a:t>+6</a:t>
            </a:r>
          </a:p>
        </p:txBody>
      </p:sp>
      <p:sp>
        <p:nvSpPr>
          <p:cNvPr id="46" name="Freeform: Shape 17">
            <a:extLst>
              <a:ext uri="{FF2B5EF4-FFF2-40B4-BE49-F238E27FC236}">
                <a16:creationId xmlns:a16="http://schemas.microsoft.com/office/drawing/2014/main" xmlns="" id="{825475EF-1D15-419E-9464-AB7CBF76267B}"/>
              </a:ext>
            </a:extLst>
          </p:cNvPr>
          <p:cNvSpPr/>
          <p:nvPr/>
        </p:nvSpPr>
        <p:spPr>
          <a:xfrm>
            <a:off x="5123633" y="3362137"/>
            <a:ext cx="2232949" cy="331673"/>
          </a:xfrm>
          <a:custGeom>
            <a:avLst/>
            <a:gdLst>
              <a:gd name="connsiteX0" fmla="*/ 0 w 1990725"/>
              <a:gd name="connsiteY0" fmla="*/ 323850 h 323850"/>
              <a:gd name="connsiteX1" fmla="*/ 1047750 w 1990725"/>
              <a:gd name="connsiteY1" fmla="*/ 0 h 323850"/>
              <a:gd name="connsiteX2" fmla="*/ 1990725 w 1990725"/>
              <a:gd name="connsiteY2" fmla="*/ 323850 h 323850"/>
              <a:gd name="connsiteX3" fmla="*/ 1990725 w 1990725"/>
              <a:gd name="connsiteY3" fmla="*/ 323850 h 323850"/>
              <a:gd name="connsiteX4" fmla="*/ 1990725 w 1990725"/>
              <a:gd name="connsiteY4" fmla="*/ 323850 h 323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0725" h="323850">
                <a:moveTo>
                  <a:pt x="0" y="323850"/>
                </a:moveTo>
                <a:cubicBezTo>
                  <a:pt x="357981" y="161925"/>
                  <a:pt x="715963" y="0"/>
                  <a:pt x="1047750" y="0"/>
                </a:cubicBezTo>
                <a:cubicBezTo>
                  <a:pt x="1379537" y="0"/>
                  <a:pt x="1990725" y="323850"/>
                  <a:pt x="1990725" y="323850"/>
                </a:cubicBezTo>
                <a:lnTo>
                  <a:pt x="1990725" y="323850"/>
                </a:lnTo>
                <a:lnTo>
                  <a:pt x="1990725" y="323850"/>
                </a:lnTo>
              </a:path>
            </a:pathLst>
          </a:custGeom>
          <a:noFill/>
          <a:ln w="19050" cap="flat" cmpd="sng" algn="ctr">
            <a:solidFill>
              <a:schemeClr val="tx1"/>
            </a:solidFill>
            <a:prstDash val="solid"/>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 lastClr="FFFFFF"/>
              </a:solidFill>
              <a:effectLst/>
              <a:uLnTx/>
              <a:uFillTx/>
              <a:latin typeface="Calibri"/>
              <a:ea typeface="+mn-ea"/>
              <a:cs typeface="+mn-cs"/>
            </a:endParaRPr>
          </a:p>
        </p:txBody>
      </p:sp>
      <p:sp>
        <p:nvSpPr>
          <p:cNvPr id="47" name="TextBox 46"/>
          <p:cNvSpPr txBox="1"/>
          <p:nvPr/>
        </p:nvSpPr>
        <p:spPr>
          <a:xfrm>
            <a:off x="7147230" y="3997769"/>
            <a:ext cx="418704" cy="369332"/>
          </a:xfrm>
          <a:prstGeom prst="rect">
            <a:avLst/>
          </a:prstGeom>
          <a:noFill/>
        </p:spPr>
        <p:txBody>
          <a:bodyPr wrap="none" rtlCol="0">
            <a:spAutoFit/>
          </a:bodyPr>
          <a:lstStyle/>
          <a:p>
            <a:r>
              <a:rPr lang="en-GB" b="1" dirty="0">
                <a:solidFill>
                  <a:srgbClr val="FF0000"/>
                </a:solidFill>
              </a:rPr>
              <a:t>18</a:t>
            </a:r>
          </a:p>
        </p:txBody>
      </p:sp>
      <p:grpSp>
        <p:nvGrpSpPr>
          <p:cNvPr id="3" name="Group 2"/>
          <p:cNvGrpSpPr/>
          <p:nvPr/>
        </p:nvGrpSpPr>
        <p:grpSpPr>
          <a:xfrm>
            <a:off x="150453" y="382924"/>
            <a:ext cx="4576719" cy="2561750"/>
            <a:chOff x="287381" y="486249"/>
            <a:chExt cx="4576719" cy="2561750"/>
          </a:xfrm>
        </p:grpSpPr>
        <p:sp>
          <p:nvSpPr>
            <p:cNvPr id="48" name="Speech Bubble: Rectangle with Corners Rounded 10">
              <a:extLst>
                <a:ext uri="{FF2B5EF4-FFF2-40B4-BE49-F238E27FC236}">
                  <a16:creationId xmlns:a16="http://schemas.microsoft.com/office/drawing/2014/main" xmlns="" id="{A5209EEE-E1BD-4F2F-8E5D-A043EDA11F92}"/>
                </a:ext>
              </a:extLst>
            </p:cNvPr>
            <p:cNvSpPr/>
            <p:nvPr/>
          </p:nvSpPr>
          <p:spPr>
            <a:xfrm>
              <a:off x="287381" y="1134180"/>
              <a:ext cx="4576719" cy="1913819"/>
            </a:xfrm>
            <a:prstGeom prst="wedgeEllipseCallout">
              <a:avLst>
                <a:gd name="adj1" fmla="val -18402"/>
                <a:gd name="adj2" fmla="val -7439"/>
              </a:avLst>
            </a:prstGeom>
            <a:blipFill dpi="0" rotWithShape="1">
              <a:blip r:embed="rId10">
                <a:extLst>
                  <a:ext uri="{BEBA8EAE-BF5A-486C-A8C5-ECC9F3942E4B}">
                    <a14:imgProps xmlns:a14="http://schemas.microsoft.com/office/drawing/2010/main">
                      <a14:imgLayer r:embed="rId11">
                        <a14:imgEffect>
                          <a14:colorTemperature colorTemp="5900"/>
                        </a14:imgEffect>
                        <a14:imgEffect>
                          <a14:brightnessContrast contrast="-20000"/>
                        </a14:imgEffect>
                      </a14:imgLayer>
                    </a14:imgProps>
                  </a:ex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b="1" dirty="0">
                  <a:solidFill>
                    <a:srgbClr val="253746"/>
                  </a:solidFill>
                  <a:latin typeface="Myriad Pro Light" panose="020B0603030403020204" pitchFamily="34" charset="0"/>
                </a:rPr>
                <a:t> Now start with the number 18. Can you think of a word problem that starts with 18 buns and involves grouping? </a:t>
              </a:r>
            </a:p>
          </p:txBody>
        </p:sp>
        <p:pic>
          <p:nvPicPr>
            <p:cNvPr id="49" name="Picture 48">
              <a:extLst>
                <a:ext uri="{FF2B5EF4-FFF2-40B4-BE49-F238E27FC236}">
                  <a16:creationId xmlns:a16="http://schemas.microsoft.com/office/drawing/2014/main" xmlns="" id="{AF6EFD4F-8720-427C-9D08-BCEB1A3EBD47}"/>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1923586" y="486249"/>
              <a:ext cx="1438610" cy="1008746"/>
            </a:xfrm>
            <a:prstGeom prst="rect">
              <a:avLst/>
            </a:prstGeom>
            <a:effectLst>
              <a:outerShdw blurRad="50800" dist="38100" dir="2700000" algn="tl" rotWithShape="0">
                <a:prstClr val="black">
                  <a:alpha val="40000"/>
                </a:prstClr>
              </a:outerShdw>
            </a:effectLst>
          </p:spPr>
        </p:pic>
      </p:grpSp>
      <p:sp>
        <p:nvSpPr>
          <p:cNvPr id="50" name="Speech Bubble: Rectangle with Corners Rounded 10">
            <a:extLst>
              <a:ext uri="{FF2B5EF4-FFF2-40B4-BE49-F238E27FC236}">
                <a16:creationId xmlns:a16="http://schemas.microsoft.com/office/drawing/2014/main" xmlns="" id="{C268CD3D-D163-46C6-9AC4-5F4BD7505D13}"/>
              </a:ext>
            </a:extLst>
          </p:cNvPr>
          <p:cNvSpPr/>
          <p:nvPr/>
        </p:nvSpPr>
        <p:spPr>
          <a:xfrm>
            <a:off x="115941" y="854820"/>
            <a:ext cx="4136853" cy="1802821"/>
          </a:xfrm>
          <a:prstGeom prst="flowChartTerminator">
            <a:avLst/>
          </a:prstGeom>
          <a:blipFill dpi="0" rotWithShape="1">
            <a:blip r:embed="rId1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b="1" dirty="0">
                <a:solidFill>
                  <a:srgbClr val="253746"/>
                </a:solidFill>
              </a:rPr>
              <a:t>If there are 18 buns altogether and the baker puts them into packets of 6, how many packets will he need? What are we going to have to do to solve this problem? </a:t>
            </a:r>
          </a:p>
        </p:txBody>
      </p:sp>
      <p:sp>
        <p:nvSpPr>
          <p:cNvPr id="51" name="Speech Bubble: Rectangle with Corners Rounded 10">
            <a:extLst>
              <a:ext uri="{FF2B5EF4-FFF2-40B4-BE49-F238E27FC236}">
                <a16:creationId xmlns:a16="http://schemas.microsoft.com/office/drawing/2014/main" xmlns="" id="{C268CD3D-D163-46C6-9AC4-5F4BD7505D13}"/>
              </a:ext>
            </a:extLst>
          </p:cNvPr>
          <p:cNvSpPr/>
          <p:nvPr/>
        </p:nvSpPr>
        <p:spPr>
          <a:xfrm>
            <a:off x="4517519" y="824761"/>
            <a:ext cx="4321681" cy="1802821"/>
          </a:xfrm>
          <a:prstGeom prst="flowChartTerminator">
            <a:avLst/>
          </a:prstGeom>
          <a:blipFill dpi="0" rotWithShape="1">
            <a:blip r:embed="rId13">
              <a:extLs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b="1" dirty="0">
                <a:solidFill>
                  <a:srgbClr val="253746"/>
                </a:solidFill>
              </a:rPr>
              <a:t>How many groups of 6 are there in 18? We can use a beaded line to find out! Let’s draw jumps of 6 and see how many there are until we reach 18. </a:t>
            </a:r>
          </a:p>
        </p:txBody>
      </p:sp>
      <p:sp>
        <p:nvSpPr>
          <p:cNvPr id="52" name="Speech Bubble: Rectangle with Corners Rounded 10">
            <a:extLst>
              <a:ext uri="{FF2B5EF4-FFF2-40B4-BE49-F238E27FC236}">
                <a16:creationId xmlns:a16="http://schemas.microsoft.com/office/drawing/2014/main" xmlns="" id="{A5209EEE-E1BD-4F2F-8E5D-A043EDA11F92}"/>
              </a:ext>
            </a:extLst>
          </p:cNvPr>
          <p:cNvSpPr/>
          <p:nvPr/>
        </p:nvSpPr>
        <p:spPr>
          <a:xfrm>
            <a:off x="2303163" y="4837772"/>
            <a:ext cx="4551416" cy="1229265"/>
          </a:xfrm>
          <a:prstGeom prst="wedgeEllipseCallout">
            <a:avLst>
              <a:gd name="adj1" fmla="val -18402"/>
              <a:gd name="adj2" fmla="val -7439"/>
            </a:avLst>
          </a:prstGeom>
          <a:blipFill dpi="0" rotWithShape="1">
            <a:blip r:embed="rId10">
              <a:extLst>
                <a:ext uri="{BEBA8EAE-BF5A-486C-A8C5-ECC9F3942E4B}">
                  <a14:imgProps xmlns:a14="http://schemas.microsoft.com/office/drawing/2010/main">
                    <a14:imgLayer r:embed="rId11">
                      <a14:imgEffect>
                        <a14:colorTemperature colorTemp="5900"/>
                      </a14:imgEffect>
                      <a14:imgEffect>
                        <a14:brightnessContrast contrast="-20000"/>
                      </a14:imgEffect>
                    </a14:imgLayer>
                  </a14:imgProps>
                </a:ext>
                <a:ext uri="{28A0092B-C50C-407E-A947-70E740481C1C}">
                  <a14:useLocalDpi xmlns:a14="http://schemas.microsoft.com/office/drawing/2010/main"/>
                </a:ext>
              </a:extLst>
            </a:blip>
            <a:srcRect/>
            <a:stretch>
              <a:fillRect/>
            </a:stretch>
          </a:blipFill>
          <a:ln w="38100">
            <a:solidFill>
              <a:srgbClr val="004A76"/>
            </a:solidFill>
          </a:ln>
          <a:effectLst>
            <a:outerShdw blurRad="50800" dist="38100" dir="2700000" algn="tl" rotWithShape="0">
              <a:prstClr val="black">
                <a:alpha val="40000"/>
              </a:prstClr>
            </a:outerShdw>
            <a:softEdge rad="12700"/>
          </a:effectLst>
        </p:spPr>
        <p:style>
          <a:lnRef idx="0">
            <a:schemeClr val="accent4"/>
          </a:lnRef>
          <a:fillRef idx="3">
            <a:schemeClr val="accent4"/>
          </a:fillRef>
          <a:effectRef idx="3">
            <a:schemeClr val="accent4"/>
          </a:effectRef>
          <a:fontRef idx="minor">
            <a:schemeClr val="lt1"/>
          </a:fontRef>
        </p:style>
        <p:txBody>
          <a:bodyPr rtlCol="0" anchor="ctr"/>
          <a:lstStyle/>
          <a:p>
            <a:pPr algn="ctr">
              <a:lnSpc>
                <a:spcPct val="114000"/>
              </a:lnSpc>
            </a:pPr>
            <a:r>
              <a:rPr lang="en-GB" b="1" dirty="0">
                <a:solidFill>
                  <a:srgbClr val="253746"/>
                </a:solidFill>
                <a:latin typeface="Myriad Pro Light" panose="020B0603030403020204" pitchFamily="34" charset="0"/>
              </a:rPr>
              <a:t>There are 3 jumps, so there are three 6s in 18. </a:t>
            </a:r>
            <a:r>
              <a:rPr lang="en-GB" sz="2000" b="1" dirty="0">
                <a:solidFill>
                  <a:srgbClr val="C00000"/>
                </a:solidFill>
                <a:latin typeface="Myriad Pro Light" panose="020B0603030403020204" pitchFamily="34" charset="0"/>
              </a:rPr>
              <a:t>18 ÷ 6 = 3</a:t>
            </a:r>
            <a:r>
              <a:rPr lang="en-GB" b="1" dirty="0">
                <a:solidFill>
                  <a:srgbClr val="FF0000"/>
                </a:solidFill>
                <a:latin typeface="Myriad Pro Light" panose="020B0603030403020204" pitchFamily="34" charset="0"/>
              </a:rPr>
              <a:t>.</a:t>
            </a:r>
          </a:p>
          <a:p>
            <a:pPr algn="ctr">
              <a:lnSpc>
                <a:spcPct val="114000"/>
              </a:lnSpc>
            </a:pPr>
            <a:r>
              <a:rPr lang="en-GB" b="1" dirty="0">
                <a:solidFill>
                  <a:srgbClr val="FF0000"/>
                </a:solidFill>
                <a:latin typeface="Myriad Pro Light" panose="020B0603030403020204" pitchFamily="34" charset="0"/>
              </a:rPr>
              <a:t>The baker needs 3 packets.</a:t>
            </a:r>
          </a:p>
        </p:txBody>
      </p:sp>
      <p:pic>
        <p:nvPicPr>
          <p:cNvPr id="4" name="Is the number...">
            <a:hlinkClick r:id="" action="ppaction://media"/>
            <a:extLst>
              <a:ext uri="{FF2B5EF4-FFF2-40B4-BE49-F238E27FC236}">
                <a16:creationId xmlns:a16="http://schemas.microsoft.com/office/drawing/2014/main" xmlns="" id="{30A0D7F8-E5DC-466B-AD4B-B0522DF1D9B4}"/>
              </a:ext>
            </a:extLst>
          </p:cNvPr>
          <p:cNvPicPr>
            <a:picLocks noChangeAspect="1"/>
          </p:cNvPicPr>
          <p:nvPr>
            <a:audioFile r:link="rId1"/>
            <p:extLst>
              <p:ext uri="{DAA4B4D4-6D71-4841-9C94-3DE7FCFB9230}">
                <p14:media xmlns:p14="http://schemas.microsoft.com/office/powerpoint/2010/main" r:embed="rId2">
                  <p14:trim st="1752" end="15655.9886"/>
                </p14:media>
              </p:ext>
            </p:extLst>
          </p:nvPr>
        </p:nvPicPr>
        <p:blipFill>
          <a:blip r:embed="rId14"/>
          <a:stretch>
            <a:fillRect/>
          </a:stretch>
        </p:blipFill>
        <p:spPr>
          <a:xfrm>
            <a:off x="-930821" y="550020"/>
            <a:ext cx="609600" cy="609600"/>
          </a:xfrm>
          <a:prstGeom prst="rect">
            <a:avLst/>
          </a:prstGeom>
        </p:spPr>
      </p:pic>
      <p:pic>
        <p:nvPicPr>
          <p:cNvPr id="20" name="Is the number...">
            <a:hlinkClick r:id="" action="ppaction://media"/>
            <a:extLst>
              <a:ext uri="{FF2B5EF4-FFF2-40B4-BE49-F238E27FC236}">
                <a16:creationId xmlns:a16="http://schemas.microsoft.com/office/drawing/2014/main" xmlns="" id="{1410B3D9-6FE1-4C21-870B-2B30616C727E}"/>
              </a:ext>
            </a:extLst>
          </p:cNvPr>
          <p:cNvPicPr>
            <a:picLocks noChangeAspect="1"/>
          </p:cNvPicPr>
          <p:nvPr>
            <a:audioFile r:link="rId1"/>
            <p:extLst>
              <p:ext uri="{DAA4B4D4-6D71-4841-9C94-3DE7FCFB9230}">
                <p14:media xmlns:p14="http://schemas.microsoft.com/office/powerpoint/2010/main" r:embed="rId2">
                  <p14:trim st="10673" end="1657.9886"/>
                </p14:media>
              </p:ext>
            </p:extLst>
          </p:nvPr>
        </p:nvPicPr>
        <p:blipFill>
          <a:blip r:embed="rId14"/>
          <a:stretch>
            <a:fillRect/>
          </a:stretch>
        </p:blipFill>
        <p:spPr>
          <a:xfrm>
            <a:off x="-1046003" y="1391670"/>
            <a:ext cx="609600" cy="609600"/>
          </a:xfrm>
          <a:prstGeom prst="rect">
            <a:avLst/>
          </a:prstGeom>
        </p:spPr>
      </p:pic>
      <p:pic>
        <p:nvPicPr>
          <p:cNvPr id="5" name="18">
            <a:hlinkClick r:id="" action="ppaction://media"/>
            <a:extLst>
              <a:ext uri="{FF2B5EF4-FFF2-40B4-BE49-F238E27FC236}">
                <a16:creationId xmlns:a16="http://schemas.microsoft.com/office/drawing/2014/main" xmlns="" id="{962DF949-A2B1-4252-A202-6E81853B1315}"/>
              </a:ext>
            </a:extLst>
          </p:cNvPr>
          <p:cNvPicPr>
            <a:picLocks noChangeAspect="1"/>
          </p:cNvPicPr>
          <p:nvPr>
            <a:audioFile r:link="rId1"/>
            <p:extLst>
              <p:ext uri="{DAA4B4D4-6D71-4841-9C94-3DE7FCFB9230}">
                <p14:media xmlns:p14="http://schemas.microsoft.com/office/powerpoint/2010/main" r:embed="rId3">
                  <p14:trim st="1352" end="1569.5464"/>
                </p14:media>
              </p:ext>
            </p:extLst>
          </p:nvPr>
        </p:nvPicPr>
        <p:blipFill>
          <a:blip r:embed="rId14"/>
          <a:stretch>
            <a:fillRect/>
          </a:stretch>
        </p:blipFill>
        <p:spPr>
          <a:xfrm>
            <a:off x="9538397" y="2627582"/>
            <a:ext cx="609600" cy="609600"/>
          </a:xfrm>
          <a:prstGeom prst="rect">
            <a:avLst/>
          </a:prstGeom>
        </p:spPr>
      </p:pic>
      <p:pic>
        <p:nvPicPr>
          <p:cNvPr id="6" name="hops">
            <a:hlinkClick r:id="" action="ppaction://media"/>
            <a:extLst>
              <a:ext uri="{FF2B5EF4-FFF2-40B4-BE49-F238E27FC236}">
                <a16:creationId xmlns:a16="http://schemas.microsoft.com/office/drawing/2014/main" xmlns="" id="{D6007279-0901-4B28-A190-46CB1B399631}"/>
              </a:ext>
            </a:extLst>
          </p:cNvPr>
          <p:cNvPicPr>
            <a:picLocks noChangeAspect="1"/>
          </p:cNvPicPr>
          <p:nvPr>
            <a:audioFile r:link="rId1"/>
            <p:extLst>
              <p:ext uri="{DAA4B4D4-6D71-4841-9C94-3DE7FCFB9230}">
                <p14:media xmlns:p14="http://schemas.microsoft.com/office/powerpoint/2010/main" r:embed="rId4">
                  <p14:trim st="6705" end="1681.3219"/>
                </p14:media>
              </p:ext>
            </p:extLst>
          </p:nvPr>
        </p:nvPicPr>
        <p:blipFill>
          <a:blip r:embed="rId14"/>
          <a:stretch>
            <a:fillRect/>
          </a:stretch>
        </p:blipFill>
        <p:spPr>
          <a:xfrm>
            <a:off x="-876907" y="3118317"/>
            <a:ext cx="609600" cy="609600"/>
          </a:xfrm>
          <a:prstGeom prst="rect">
            <a:avLst/>
          </a:prstGeom>
        </p:spPr>
      </p:pic>
      <p:pic>
        <p:nvPicPr>
          <p:cNvPr id="7" name="lesson ender">
            <a:hlinkClick r:id="" action="ppaction://media"/>
            <a:extLst>
              <a:ext uri="{FF2B5EF4-FFF2-40B4-BE49-F238E27FC236}">
                <a16:creationId xmlns:a16="http://schemas.microsoft.com/office/drawing/2014/main" xmlns="" id="{90BBE3CC-C1DB-4C5B-9C8F-9A6DC469C84C}"/>
              </a:ext>
            </a:extLst>
          </p:cNvPr>
          <p:cNvPicPr>
            <a:picLocks noChangeAspect="1"/>
          </p:cNvPicPr>
          <p:nvPr>
            <a:audioFile r:link="rId6"/>
            <p:extLst>
              <p:ext uri="{DAA4B4D4-6D71-4841-9C94-3DE7FCFB9230}">
                <p14:media xmlns:p14="http://schemas.microsoft.com/office/powerpoint/2010/main" r:embed="rId5"/>
              </p:ext>
            </p:extLst>
          </p:nvPr>
        </p:nvPicPr>
        <p:blipFill>
          <a:blip r:embed="rId14"/>
          <a:stretch>
            <a:fillRect/>
          </a:stretch>
        </p:blipFill>
        <p:spPr>
          <a:xfrm>
            <a:off x="9243788" y="5327754"/>
            <a:ext cx="609600" cy="609600"/>
          </a:xfrm>
          <a:prstGeom prst="rect">
            <a:avLst/>
          </a:prstGeom>
        </p:spPr>
      </p:pic>
    </p:spTree>
    <p:extLst>
      <p:ext uri="{BB962C8B-B14F-4D97-AF65-F5344CB8AC3E}">
        <p14:creationId xmlns:p14="http://schemas.microsoft.com/office/powerpoint/2010/main" val="850788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3"/>
                                        </p:tgtEl>
                                        <p:attrNameLst>
                                          <p:attrName>style.visibility</p:attrName>
                                        </p:attrNameLst>
                                      </p:cBhvr>
                                      <p:to>
                                        <p:strVal val="hidden"/>
                                      </p:to>
                                    </p:set>
                                  </p:childTnLst>
                                </p:cTn>
                              </p:par>
                              <p:par>
                                <p:cTn id="7" presetID="10" presetClass="entr" presetSubtype="0" fill="hold" grpId="0" nodeType="withEffect">
                                  <p:stCondLst>
                                    <p:cond delay="0"/>
                                  </p:stCondLst>
                                  <p:childTnLst>
                                    <p:set>
                                      <p:cBhvr>
                                        <p:cTn id="8" dur="1" fill="hold">
                                          <p:stCondLst>
                                            <p:cond delay="0"/>
                                          </p:stCondLst>
                                        </p:cTn>
                                        <p:tgtEl>
                                          <p:spTgt spid="50"/>
                                        </p:tgtEl>
                                        <p:attrNameLst>
                                          <p:attrName>style.visibility</p:attrName>
                                        </p:attrNameLst>
                                      </p:cBhvr>
                                      <p:to>
                                        <p:strVal val="visible"/>
                                      </p:to>
                                    </p:set>
                                    <p:animEffect transition="in" filter="fade">
                                      <p:cBhvr>
                                        <p:cTn id="9" dur="500"/>
                                        <p:tgtEl>
                                          <p:spTgt spid="50"/>
                                        </p:tgtEl>
                                      </p:cBhvr>
                                    </p:animEffect>
                                  </p:childTnLst>
                                </p:cTn>
                              </p:par>
                            </p:childTnLst>
                          </p:cTn>
                        </p:par>
                        <p:par>
                          <p:cTn id="10" fill="hold">
                            <p:stCondLst>
                              <p:cond delay="500"/>
                            </p:stCondLst>
                            <p:childTnLst>
                              <p:par>
                                <p:cTn id="11" presetID="1" presetClass="mediacall" presetSubtype="0" fill="hold" nodeType="afterEffect">
                                  <p:stCondLst>
                                    <p:cond delay="0"/>
                                  </p:stCondLst>
                                  <p:childTnLst>
                                    <p:cmd type="call" cmd="playFrom(0.0)">
                                      <p:cBhvr>
                                        <p:cTn id="12" dur="7977" fill="hold"/>
                                        <p:tgtEl>
                                          <p:spTgt spid="4"/>
                                        </p:tgtEl>
                                      </p:cBhvr>
                                    </p:cmd>
                                  </p:childTnLst>
                                </p:cTn>
                              </p:par>
                            </p:childTnLst>
                          </p:cTn>
                        </p:par>
                        <p:par>
                          <p:cTn id="13" fill="hold">
                            <p:stCondLst>
                              <p:cond delay="8477"/>
                            </p:stCondLst>
                            <p:childTnLst>
                              <p:par>
                                <p:cTn id="14" presetID="1" presetClass="mediacall" presetSubtype="0" fill="hold" nodeType="afterEffect">
                                  <p:stCondLst>
                                    <p:cond delay="0"/>
                                  </p:stCondLst>
                                  <p:childTnLst>
                                    <p:cmd type="call" cmd="playFrom(0.0)">
                                      <p:cBhvr>
                                        <p:cTn id="15" dur="13054" fill="hold"/>
                                        <p:tgtEl>
                                          <p:spTgt spid="20"/>
                                        </p:tgtEl>
                                      </p:cBhvr>
                                    </p:cmd>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1"/>
                                        </p:tgtEl>
                                        <p:attrNameLst>
                                          <p:attrName>style.visibility</p:attrName>
                                        </p:attrNameLst>
                                      </p:cBhvr>
                                      <p:to>
                                        <p:strVal val="visible"/>
                                      </p:to>
                                    </p:set>
                                    <p:animEffect transition="in" filter="fade">
                                      <p:cBhvr>
                                        <p:cTn id="20" dur="500"/>
                                        <p:tgtEl>
                                          <p:spTgt spid="51"/>
                                        </p:tgtEl>
                                      </p:cBhvr>
                                    </p:animEffect>
                                  </p:childTnLst>
                                </p:cTn>
                              </p:par>
                              <p:par>
                                <p:cTn id="21" presetID="1" presetClass="entr" presetSubtype="0" fill="hold" nodeType="with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childTnLst>
                          </p:cTn>
                        </p:par>
                        <p:par>
                          <p:cTn id="23" fill="hold">
                            <p:stCondLst>
                              <p:cond delay="500"/>
                            </p:stCondLst>
                            <p:childTnLst>
                              <p:par>
                                <p:cTn id="24" presetID="1" presetClass="mediacall" presetSubtype="0" fill="hold" nodeType="afterEffect">
                                  <p:stCondLst>
                                    <p:cond delay="0"/>
                                  </p:stCondLst>
                                  <p:childTnLst>
                                    <p:cmd type="call" cmd="playFrom(0.0)">
                                      <p:cBhvr>
                                        <p:cTn id="25" dur="7978" fill="hold"/>
                                        <p:tgtEl>
                                          <p:spTgt spid="5"/>
                                        </p:tgtEl>
                                      </p:cBhvr>
                                    </p:cmd>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childTnLst>
                          </p:cTn>
                        </p:par>
                        <p:par>
                          <p:cTn id="31" fill="hold">
                            <p:stCondLst>
                              <p:cond delay="500"/>
                            </p:stCondLst>
                            <p:childTnLst>
                              <p:par>
                                <p:cTn id="32" presetID="1" presetClass="mediacall" presetSubtype="0" fill="hold" nodeType="afterEffect">
                                  <p:stCondLst>
                                    <p:cond delay="500"/>
                                  </p:stCondLst>
                                  <p:childTnLst>
                                    <p:cmd type="call" cmd="playFrom(0.0)">
                                      <p:cBhvr>
                                        <p:cTn id="33" dur="10472" fill="hold"/>
                                        <p:tgtEl>
                                          <p:spTgt spid="6"/>
                                        </p:tgtEl>
                                      </p:cBhvr>
                                    </p:cmd>
                                  </p:childTnLst>
                                </p:cTn>
                              </p:par>
                            </p:childTnLst>
                          </p:cTn>
                        </p:par>
                      </p:childTnLst>
                    </p:cTn>
                  </p:par>
                  <p:par>
                    <p:cTn id="34" fill="hold">
                      <p:stCondLst>
                        <p:cond delay="indefinite"/>
                      </p:stCondLst>
                      <p:childTnLst>
                        <p:par>
                          <p:cTn id="35" fill="hold">
                            <p:stCondLst>
                              <p:cond delay="0"/>
                            </p:stCondLst>
                            <p:childTnLst>
                              <p:par>
                                <p:cTn id="36" presetID="22" presetClass="entr" presetSubtype="8" fill="hold" grpId="0" nodeType="clickEffect">
                                  <p:stCondLst>
                                    <p:cond delay="0"/>
                                  </p:stCondLst>
                                  <p:childTnLst>
                                    <p:set>
                                      <p:cBhvr>
                                        <p:cTn id="37" dur="1" fill="hold">
                                          <p:stCondLst>
                                            <p:cond delay="0"/>
                                          </p:stCondLst>
                                        </p:cTn>
                                        <p:tgtEl>
                                          <p:spTgt spid="34"/>
                                        </p:tgtEl>
                                        <p:attrNameLst>
                                          <p:attrName>style.visibility</p:attrName>
                                        </p:attrNameLst>
                                      </p:cBhvr>
                                      <p:to>
                                        <p:strVal val="visible"/>
                                      </p:to>
                                    </p:set>
                                    <p:animEffect transition="in" filter="wipe(left)">
                                      <p:cBhvr>
                                        <p:cTn id="38" dur="500"/>
                                        <p:tgtEl>
                                          <p:spTgt spid="3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39"/>
                                        </p:tgtEl>
                                        <p:attrNameLst>
                                          <p:attrName>style.visibility</p:attrName>
                                        </p:attrNameLst>
                                      </p:cBhvr>
                                      <p:to>
                                        <p:strVal val="visible"/>
                                      </p:to>
                                    </p:set>
                                    <p:animEffect transition="in" filter="wipe(left)">
                                      <p:cBhvr>
                                        <p:cTn id="46" dur="500"/>
                                        <p:tgtEl>
                                          <p:spTgt spid="3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500"/>
                                        <p:tgtEl>
                                          <p:spTgt spid="44"/>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46"/>
                                        </p:tgtEl>
                                        <p:attrNameLst>
                                          <p:attrName>style.visibility</p:attrName>
                                        </p:attrNameLst>
                                      </p:cBhvr>
                                      <p:to>
                                        <p:strVal val="visible"/>
                                      </p:to>
                                    </p:set>
                                    <p:animEffect transition="in" filter="wipe(left)">
                                      <p:cBhvr>
                                        <p:cTn id="54" dur="500"/>
                                        <p:tgtEl>
                                          <p:spTgt spid="46"/>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45"/>
                                        </p:tgtEl>
                                        <p:attrNameLst>
                                          <p:attrName>style.visibility</p:attrName>
                                        </p:attrNameLst>
                                      </p:cBhvr>
                                      <p:to>
                                        <p:strVal val="visible"/>
                                      </p:to>
                                    </p:set>
                                    <p:animEffect transition="in" filter="fade">
                                      <p:cBhvr>
                                        <p:cTn id="57" dur="500"/>
                                        <p:tgtEl>
                                          <p:spTgt spid="4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52"/>
                                        </p:tgtEl>
                                        <p:attrNameLst>
                                          <p:attrName>style.visibility</p:attrName>
                                        </p:attrNameLst>
                                      </p:cBhvr>
                                      <p:to>
                                        <p:strVal val="visible"/>
                                      </p:to>
                                    </p:set>
                                    <p:animEffect transition="in" filter="fade">
                                      <p:cBhvr>
                                        <p:cTn id="62" dur="500"/>
                                        <p:tgtEl>
                                          <p:spTgt spid="52"/>
                                        </p:tgtEl>
                                      </p:cBhvr>
                                    </p:animEffect>
                                  </p:childTnLst>
                                </p:cTn>
                              </p:par>
                            </p:childTnLst>
                          </p:cTn>
                        </p:par>
                        <p:par>
                          <p:cTn id="63" fill="hold">
                            <p:stCondLst>
                              <p:cond delay="500"/>
                            </p:stCondLst>
                            <p:childTnLst>
                              <p:par>
                                <p:cTn id="64" presetID="1" presetClass="mediacall" presetSubtype="0" fill="hold" nodeType="afterEffect">
                                  <p:stCondLst>
                                    <p:cond delay="0"/>
                                  </p:stCondLst>
                                  <p:childTnLst>
                                    <p:cmd type="call" cmd="playFrom(0.0)">
                                      <p:cBhvr>
                                        <p:cTn id="65" dur="1013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66" fill="hold" display="0">
                  <p:stCondLst>
                    <p:cond delay="indefinite"/>
                  </p:stCondLst>
                  <p:endCondLst>
                    <p:cond evt="onStopAudio" delay="0">
                      <p:tgtEl>
                        <p:sldTgt/>
                      </p:tgtEl>
                    </p:cond>
                  </p:endCondLst>
                </p:cTn>
                <p:tgtEl>
                  <p:spTgt spid="4"/>
                </p:tgtEl>
              </p:cMediaNode>
            </p:audio>
            <p:audio>
              <p:cMediaNode vol="80000">
                <p:cTn id="67" fill="hold" display="0">
                  <p:stCondLst>
                    <p:cond delay="indefinite"/>
                  </p:stCondLst>
                  <p:endCondLst>
                    <p:cond evt="onStopAudio" delay="0">
                      <p:tgtEl>
                        <p:sldTgt/>
                      </p:tgtEl>
                    </p:cond>
                  </p:endCondLst>
                </p:cTn>
                <p:tgtEl>
                  <p:spTgt spid="20"/>
                </p:tgtEl>
              </p:cMediaNode>
            </p:audio>
            <p:audio>
              <p:cMediaNode vol="80000">
                <p:cTn id="68" fill="hold" display="0">
                  <p:stCondLst>
                    <p:cond delay="indefinite"/>
                  </p:stCondLst>
                  <p:endCondLst>
                    <p:cond evt="onStopAudio" delay="0">
                      <p:tgtEl>
                        <p:sldTgt/>
                      </p:tgtEl>
                    </p:cond>
                  </p:endCondLst>
                </p:cTn>
                <p:tgtEl>
                  <p:spTgt spid="5"/>
                </p:tgtEl>
              </p:cMediaNode>
            </p:audio>
            <p:audio>
              <p:cMediaNode vol="80000">
                <p:cTn id="69" fill="hold" display="0">
                  <p:stCondLst>
                    <p:cond delay="indefinite"/>
                  </p:stCondLst>
                  <p:endCondLst>
                    <p:cond evt="onStopAudio" delay="0">
                      <p:tgtEl>
                        <p:sldTgt/>
                      </p:tgtEl>
                    </p:cond>
                  </p:endCondLst>
                </p:cTn>
                <p:tgtEl>
                  <p:spTgt spid="6"/>
                </p:tgtEl>
              </p:cMediaNode>
            </p:audio>
            <p:audio>
              <p:cMediaNode vol="80000">
                <p:cTn id="70" fill="hold" display="0">
                  <p:stCondLst>
                    <p:cond delay="indefinite"/>
                  </p:stCondLst>
                  <p:endCondLst>
                    <p:cond evt="onStopAudio" delay="0">
                      <p:tgtEl>
                        <p:sldTgt/>
                      </p:tgtEl>
                    </p:cond>
                  </p:endCondLst>
                </p:cTn>
                <p:tgtEl>
                  <p:spTgt spid="7"/>
                </p:tgtEl>
              </p:cMediaNode>
            </p:audio>
          </p:childTnLst>
        </p:cTn>
      </p:par>
    </p:tnLst>
    <p:bldLst>
      <p:bldP spid="34" grpId="0" animBg="1"/>
      <p:bldP spid="39" grpId="0" animBg="1"/>
      <p:bldP spid="40" grpId="0"/>
      <p:bldP spid="44" grpId="0"/>
      <p:bldP spid="45" grpId="0"/>
      <p:bldP spid="46" grpId="0" animBg="1"/>
      <p:bldP spid="47" grpId="0"/>
      <p:bldP spid="50" grpId="0" animBg="1"/>
      <p:bldP spid="51" grpId="0" animBg="1"/>
      <p:bldP spid="52" grpId="0" animBg="1"/>
    </p:bldLst>
  </p:timing>
</p:sld>
</file>

<file path=ppt/theme/theme1.xml><?xml version="1.0" encoding="utf-8"?>
<a:theme xmlns:a="http://schemas.openxmlformats.org/drawingml/2006/main" name="Office Theme">
  <a:themeElements>
    <a:clrScheme name="Custom 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EA7600"/>
      </a:hlink>
      <a:folHlink>
        <a:srgbClr val="EA7600"/>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3501</TotalTime>
  <Words>199</Words>
  <Application>Microsoft Macintosh PowerPoint</Application>
  <PresentationFormat>On-screen Show (4:3)</PresentationFormat>
  <Paragraphs>20</Paragraphs>
  <Slides>2</Slides>
  <Notes>2</Notes>
  <HiddenSlides>0</HiddenSlides>
  <MMClips>8</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Myriad Pro Light</vt:lpstr>
      <vt:lpstr>Office Theme</vt:lpstr>
      <vt:lpstr>PowerPoint Presentation</vt:lpstr>
      <vt:lpstr>PowerPoint Presentation</vt:lpstr>
    </vt:vector>
  </TitlesOfParts>
  <LinksUpToDate>false</LinksUpToDate>
  <SharedDoc>false</SharedDoc>
  <HyperlinksChanged>false</HyperlinksChanged>
  <AppVersion>15.0029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Office PC</dc:creator>
  <cp:lastModifiedBy>Clare Evans</cp:lastModifiedBy>
  <cp:revision>240</cp:revision>
  <dcterms:created xsi:type="dcterms:W3CDTF">2018-09-13T11:08:58Z</dcterms:created>
  <dcterms:modified xsi:type="dcterms:W3CDTF">2020-06-30T08:19:29Z</dcterms:modified>
</cp:coreProperties>
</file>