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9" r:id="rId3"/>
    <p:sldId id="258" r:id="rId4"/>
    <p:sldId id="260" r:id="rId5"/>
    <p:sldId id="261" r:id="rId6"/>
    <p:sldId id="262" r:id="rId7"/>
    <p:sldId id="263" r:id="rId8"/>
    <p:sldId id="264" r:id="rId9"/>
    <p:sldId id="265" r:id="rId10"/>
    <p:sldId id="268" r:id="rId11"/>
    <p:sldId id="291" r:id="rId12"/>
    <p:sldId id="271" r:id="rId13"/>
    <p:sldId id="269" r:id="rId14"/>
    <p:sldId id="275" r:id="rId15"/>
    <p:sldId id="276" r:id="rId16"/>
    <p:sldId id="278" r:id="rId17"/>
    <p:sldId id="279" r:id="rId18"/>
    <p:sldId id="280" r:id="rId19"/>
    <p:sldId id="28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4" autoAdjust="0"/>
    <p:restoredTop sz="94595"/>
  </p:normalViewPr>
  <p:slideViewPr>
    <p:cSldViewPr snapToGrid="0" snapToObjects="1">
      <p:cViewPr varScale="1">
        <p:scale>
          <a:sx n="109" d="100"/>
          <a:sy n="109" d="100"/>
        </p:scale>
        <p:origin x="808" y="184"/>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7C3F878-F5E8-489B-AC8A-64F2A7E22C28}" type="datetimeFigureOut">
              <a:rPr lang="en-US" smtClean="0"/>
              <a:pPr/>
              <a:t>3/1/21</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651FC063-5EA9-49AF-AFAF-D68C9E82B23B}"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1148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2486554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495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C3F878-F5E8-489B-AC8A-64F2A7E22C28}" type="datetimeFigureOut">
              <a:rPr lang="en-US" smtClean="0"/>
              <a:pPr/>
              <a:t>3/1/21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557676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C3F878-F5E8-489B-AC8A-64F2A7E22C28}" type="datetimeFigureOut">
              <a:rPr lang="en-US" smtClean="0"/>
              <a:pPr/>
              <a:t>3/1/21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1FC063-5EA9-49AF-AFAF-D68C9E82B23B}"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387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C3F878-F5E8-489B-AC8A-64F2A7E22C28}" type="datetimeFigureOut">
              <a:rPr lang="en-US" smtClean="0"/>
              <a:pPr/>
              <a:t>3/1/21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6341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3F878-F5E8-489B-AC8A-64F2A7E22C28}" type="datetimeFigureOut">
              <a:rPr lang="en-US" smtClean="0"/>
              <a:pPr/>
              <a:t>3/1/21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35862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3/1/21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1509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3/1/21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757866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2855263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2371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0533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3382913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1631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1530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7367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3/1/21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4331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C3F878-F5E8-489B-AC8A-64F2A7E22C28}" type="datetimeFigureOut">
              <a:rPr lang="en-US" smtClean="0"/>
              <a:pPr/>
              <a:t>3/1/21</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102370440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s://youtu.be/sHjwfneXRsU"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QSwvg9Rv2EI"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Week 7 – The Great Lakes</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0566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a:t>This week we are heading north again, having followed the Mississippi north all the way to the Great Lakes.</a:t>
            </a:r>
            <a:endParaRPr lang="en-GB" dirty="0"/>
          </a:p>
        </p:txBody>
      </p:sp>
      <p:sp>
        <p:nvSpPr>
          <p:cNvPr id="6" name="Text Placeholder 5"/>
          <p:cNvSpPr>
            <a:spLocks noGrp="1"/>
          </p:cNvSpPr>
          <p:nvPr>
            <p:ph type="body" idx="1"/>
          </p:nvPr>
        </p:nvSpPr>
        <p:spPr/>
        <p:txBody>
          <a:bodyPr/>
          <a:lstStyle/>
          <a:p>
            <a:endParaRPr lang="en-GB"/>
          </a:p>
        </p:txBody>
      </p:sp>
    </p:spTree>
    <p:extLst>
      <p:ext uri="{BB962C8B-B14F-4D97-AF65-F5344CB8AC3E}">
        <p14:creationId xmlns:p14="http://schemas.microsoft.com/office/powerpoint/2010/main" val="1915889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b="1" dirty="0"/>
              <a:t>What do you know about the Great Lakes?</a:t>
            </a:r>
            <a:endParaRPr lang="en-GB" dirty="0"/>
          </a:p>
        </p:txBody>
      </p:sp>
      <p:sp>
        <p:nvSpPr>
          <p:cNvPr id="5" name="Text Placeholder 4"/>
          <p:cNvSpPr>
            <a:spLocks noGrp="1"/>
          </p:cNvSpPr>
          <p:nvPr>
            <p:ph type="body" idx="1"/>
          </p:nvPr>
        </p:nvSpPr>
        <p:spPr/>
        <p:txBody>
          <a:bodyPr>
            <a:normAutofit/>
          </a:bodyPr>
          <a:lstStyle/>
          <a:p>
            <a:r>
              <a:rPr lang="en-GB" sz="3600" b="1" dirty="0"/>
              <a:t>Why would they be Great?</a:t>
            </a:r>
            <a:r>
              <a:rPr lang="en-GB" sz="3600" dirty="0"/>
              <a:t> </a:t>
            </a:r>
          </a:p>
        </p:txBody>
      </p:sp>
    </p:spTree>
    <p:extLst>
      <p:ext uri="{BB962C8B-B14F-4D97-AF65-F5344CB8AC3E}">
        <p14:creationId xmlns:p14="http://schemas.microsoft.com/office/powerpoint/2010/main" val="4210624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LO: To understand the location and names of the Great Lakes.</a:t>
            </a:r>
          </a:p>
        </p:txBody>
      </p:sp>
      <p:sp>
        <p:nvSpPr>
          <p:cNvPr id="3" name="Text Placeholder 2"/>
          <p:cNvSpPr>
            <a:spLocks noGrp="1"/>
          </p:cNvSpPr>
          <p:nvPr>
            <p:ph type="body" idx="1"/>
          </p:nvPr>
        </p:nvSpPr>
        <p:spPr/>
        <p:txBody>
          <a:bodyPr>
            <a:noAutofit/>
          </a:bodyPr>
          <a:lstStyle/>
          <a:p>
            <a:pPr algn="l"/>
            <a:r>
              <a:rPr lang="en-GB" sz="3600" dirty="0"/>
              <a:t>SC: A correctly annotated map of the Great Lakes and its settlements. </a:t>
            </a:r>
          </a:p>
        </p:txBody>
      </p:sp>
    </p:spTree>
    <p:extLst>
      <p:ext uri="{BB962C8B-B14F-4D97-AF65-F5344CB8AC3E}">
        <p14:creationId xmlns:p14="http://schemas.microsoft.com/office/powerpoint/2010/main" val="135125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Great Lakes 101 Video</a:t>
            </a:r>
          </a:p>
        </p:txBody>
      </p:sp>
      <p:sp>
        <p:nvSpPr>
          <p:cNvPr id="3" name="Text Placeholder 2"/>
          <p:cNvSpPr>
            <a:spLocks noGrp="1"/>
          </p:cNvSpPr>
          <p:nvPr>
            <p:ph type="body" idx="1"/>
          </p:nvPr>
        </p:nvSpPr>
        <p:spPr/>
        <p:txBody>
          <a:bodyPr/>
          <a:lstStyle/>
          <a:p>
            <a:r>
              <a:rPr lang="en-GB" b="1" u="sng" dirty="0">
                <a:hlinkClick r:id="rId2"/>
              </a:rPr>
              <a:t>https://youtu.be/sHjwfneXRsU</a:t>
            </a:r>
            <a:r>
              <a:rPr lang="en-GB" b="1" dirty="0"/>
              <a:t>  </a:t>
            </a:r>
            <a:endParaRPr lang="en-GB" dirty="0"/>
          </a:p>
        </p:txBody>
      </p:sp>
    </p:spTree>
    <p:extLst>
      <p:ext uri="{BB962C8B-B14F-4D97-AF65-F5344CB8AC3E}">
        <p14:creationId xmlns:p14="http://schemas.microsoft.com/office/powerpoint/2010/main" val="2839450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Rust Belt?</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573832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The Rust Belt</a:t>
            </a:r>
          </a:p>
        </p:txBody>
      </p:sp>
      <p:sp>
        <p:nvSpPr>
          <p:cNvPr id="5" name="Content Placeholder 4"/>
          <p:cNvSpPr>
            <a:spLocks noGrp="1"/>
          </p:cNvSpPr>
          <p:nvPr>
            <p:ph idx="1"/>
          </p:nvPr>
        </p:nvSpPr>
        <p:spPr/>
        <p:txBody>
          <a:bodyPr>
            <a:normAutofit fontScale="85000" lnSpcReduction="20000"/>
          </a:bodyPr>
          <a:lstStyle/>
          <a:p>
            <a:pPr marL="0" indent="0">
              <a:buNone/>
            </a:pPr>
            <a:r>
              <a:rPr lang="en-GB" dirty="0"/>
              <a:t>The Rust Belt refers to an area of the northern United States. The area is mostly the states near the Great Lakes. This area was once known for steel production and heavy industry. That industry has greatly decreased since the middle of the 20th century. Much of this decrease is because of the United States using manufacturers from other countries.</a:t>
            </a:r>
          </a:p>
          <a:p>
            <a:pPr marL="0" indent="0">
              <a:buNone/>
            </a:pPr>
            <a:endParaRPr lang="en-GB" dirty="0"/>
          </a:p>
          <a:p>
            <a:pPr marL="0" indent="0">
              <a:buNone/>
            </a:pPr>
            <a:r>
              <a:rPr lang="en-GB" dirty="0"/>
              <a:t>Most Rust Belt cities, for example, Pittsburgh, Pennsylvania and Youngstown, Ohio, have had very large decrease in population since the 1950s and 1960s.</a:t>
            </a:r>
          </a:p>
        </p:txBody>
      </p:sp>
    </p:spTree>
    <p:extLst>
      <p:ext uri="{BB962C8B-B14F-4D97-AF65-F5344CB8AC3E}">
        <p14:creationId xmlns:p14="http://schemas.microsoft.com/office/powerpoint/2010/main" val="3503819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Rust Belt</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a:ext>
            </a:extLst>
          </a:blip>
          <a:stretch>
            <a:fillRect/>
          </a:stretch>
        </p:blipFill>
        <p:spPr>
          <a:xfrm>
            <a:off x="1807103" y="2470150"/>
            <a:ext cx="5538259" cy="3619648"/>
          </a:xfrm>
        </p:spPr>
      </p:pic>
    </p:spTree>
    <p:extLst>
      <p:ext uri="{BB962C8B-B14F-4D97-AF65-F5344CB8AC3E}">
        <p14:creationId xmlns:p14="http://schemas.microsoft.com/office/powerpoint/2010/main" val="1204023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Globalisation</a:t>
            </a:r>
          </a:p>
        </p:txBody>
      </p:sp>
      <p:sp>
        <p:nvSpPr>
          <p:cNvPr id="3" name="Content Placeholder 2"/>
          <p:cNvSpPr>
            <a:spLocks noGrp="1"/>
          </p:cNvSpPr>
          <p:nvPr>
            <p:ph idx="1"/>
          </p:nvPr>
        </p:nvSpPr>
        <p:spPr/>
        <p:txBody>
          <a:bodyPr>
            <a:normAutofit lnSpcReduction="10000"/>
          </a:bodyPr>
          <a:lstStyle/>
          <a:p>
            <a:r>
              <a:rPr lang="en-GB" dirty="0"/>
              <a:t> Many people blame </a:t>
            </a:r>
            <a:r>
              <a:rPr lang="en-GB" b="1" dirty="0"/>
              <a:t>Globalisation </a:t>
            </a:r>
            <a:r>
              <a:rPr lang="en-GB" dirty="0"/>
              <a:t>for the loss of jobs in the Rust Belt.</a:t>
            </a:r>
          </a:p>
          <a:p>
            <a:pPr marL="0" indent="0">
              <a:buNone/>
            </a:pPr>
            <a:endParaRPr lang="en-GB" dirty="0"/>
          </a:p>
          <a:p>
            <a:r>
              <a:rPr lang="en-GB" dirty="0"/>
              <a:t> Globalisation is the name given to companies working on a global scale, moving jobs to areas where people can be employed cheaply or with few safety/environmental regulations so costs can be cut.</a:t>
            </a:r>
          </a:p>
        </p:txBody>
      </p:sp>
    </p:spTree>
    <p:extLst>
      <p:ext uri="{BB962C8B-B14F-4D97-AF65-F5344CB8AC3E}">
        <p14:creationId xmlns:p14="http://schemas.microsoft.com/office/powerpoint/2010/main" val="1044241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sz="half" idx="1"/>
          </p:nvPr>
        </p:nvSpPr>
        <p:spPr/>
        <p:txBody>
          <a:bodyPr>
            <a:normAutofit fontScale="85000" lnSpcReduction="10000"/>
          </a:bodyPr>
          <a:lstStyle/>
          <a:p>
            <a:pPr marL="457200" lvl="0" indent="-457200">
              <a:buFont typeface="+mj-lt"/>
              <a:buAutoNum type="arabicPeriod"/>
            </a:pPr>
            <a:r>
              <a:rPr lang="en-GB" dirty="0"/>
              <a:t>Name in pen and then lightly shade in the Great Lakes in blue pencil crayon.</a:t>
            </a:r>
          </a:p>
          <a:p>
            <a:pPr marL="457200" lvl="0" indent="-457200">
              <a:buFont typeface="+mj-lt"/>
              <a:buAutoNum type="arabicPeriod"/>
            </a:pPr>
            <a:r>
              <a:rPr lang="en-GB" dirty="0"/>
              <a:t>Names of the States</a:t>
            </a:r>
          </a:p>
          <a:p>
            <a:pPr marL="457200" lvl="0" indent="-457200">
              <a:buFont typeface="+mj-lt"/>
              <a:buAutoNum type="arabicPeriod"/>
            </a:pPr>
            <a:r>
              <a:rPr lang="en-GB" dirty="0"/>
              <a:t>Names of the major cities.</a:t>
            </a:r>
          </a:p>
          <a:p>
            <a:pPr marL="457200" indent="-457200">
              <a:buFont typeface="+mj-lt"/>
              <a:buAutoNum type="arabicPeriod"/>
            </a:pPr>
            <a:r>
              <a:rPr lang="en-GB" dirty="0"/>
              <a:t>Highlight the cities that are part of the Rust Belt. </a:t>
            </a:r>
          </a:p>
        </p:txBody>
      </p:sp>
      <p:sp>
        <p:nvSpPr>
          <p:cNvPr id="5" name="Content Placeholder 4"/>
          <p:cNvSpPr>
            <a:spLocks noGrp="1"/>
          </p:cNvSpPr>
          <p:nvPr>
            <p:ph sz="half" idx="2"/>
          </p:nvPr>
        </p:nvSpPr>
        <p:spPr/>
        <p:txBody>
          <a:bodyPr>
            <a:normAutofit fontScale="85000" lnSpcReduction="10000"/>
          </a:bodyPr>
          <a:lstStyle/>
          <a:p>
            <a:r>
              <a:rPr lang="en-GB" dirty="0"/>
              <a:t> Cities to find and plot:</a:t>
            </a:r>
          </a:p>
          <a:p>
            <a:pPr lvl="1"/>
            <a:r>
              <a:rPr lang="en-GB" dirty="0"/>
              <a:t> Rochester, NY</a:t>
            </a:r>
          </a:p>
          <a:p>
            <a:pPr lvl="1"/>
            <a:r>
              <a:rPr lang="en-GB" dirty="0"/>
              <a:t> Pittsburgh, PA</a:t>
            </a:r>
          </a:p>
          <a:p>
            <a:pPr lvl="1"/>
            <a:r>
              <a:rPr lang="en-GB" dirty="0"/>
              <a:t> Cleveland, OH</a:t>
            </a:r>
          </a:p>
          <a:p>
            <a:pPr lvl="1"/>
            <a:r>
              <a:rPr lang="en-GB" dirty="0"/>
              <a:t> Detroit, MI</a:t>
            </a:r>
          </a:p>
          <a:p>
            <a:pPr lvl="1"/>
            <a:r>
              <a:rPr lang="en-GB" dirty="0"/>
              <a:t> Indianapolis, IN</a:t>
            </a:r>
          </a:p>
          <a:p>
            <a:pPr lvl="1"/>
            <a:r>
              <a:rPr lang="en-GB" dirty="0"/>
              <a:t> Chicago, IL</a:t>
            </a:r>
          </a:p>
          <a:p>
            <a:pPr lvl="1"/>
            <a:r>
              <a:rPr lang="en-GB" dirty="0"/>
              <a:t> Milwaukee, WI</a:t>
            </a:r>
          </a:p>
        </p:txBody>
      </p:sp>
      <p:sp>
        <p:nvSpPr>
          <p:cNvPr id="4" name="TextBox 3"/>
          <p:cNvSpPr txBox="1"/>
          <p:nvPr/>
        </p:nvSpPr>
        <p:spPr>
          <a:xfrm>
            <a:off x="1958909" y="6059110"/>
            <a:ext cx="5239535" cy="369332"/>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GB" dirty="0"/>
              <a:t>There is a map on the next slide to help you </a:t>
            </a:r>
            <a:r>
              <a:rPr lang="en-GB" dirty="0">
                <a:sym typeface="Wingdings"/>
              </a:rPr>
              <a:t></a:t>
            </a:r>
            <a:endParaRPr lang="en-GB" dirty="0"/>
          </a:p>
        </p:txBody>
      </p:sp>
    </p:spTree>
    <p:extLst>
      <p:ext uri="{BB962C8B-B14F-4D97-AF65-F5344CB8AC3E}">
        <p14:creationId xmlns:p14="http://schemas.microsoft.com/office/powerpoint/2010/main" val="2798881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engineering.wayne.edu/wsuwater/survey/survey_map.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489647"/>
            <a:ext cx="9144000" cy="5949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82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31230" y="-1827"/>
            <a:ext cx="8001648" cy="6859827"/>
          </a:xfrm>
          <a:prstGeom prst="rect">
            <a:avLst/>
          </a:prstGeom>
        </p:spPr>
      </p:pic>
    </p:spTree>
    <p:extLst>
      <p:ext uri="{BB962C8B-B14F-4D97-AF65-F5344CB8AC3E}">
        <p14:creationId xmlns:p14="http://schemas.microsoft.com/office/powerpoint/2010/main" val="4153108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232404"/>
            <a:ext cx="9144000" cy="6411943"/>
          </a:xfrm>
          <a:prstGeom prst="rect">
            <a:avLst/>
          </a:prstGeom>
        </p:spPr>
      </p:pic>
    </p:spTree>
    <p:extLst>
      <p:ext uri="{BB962C8B-B14F-4D97-AF65-F5344CB8AC3E}">
        <p14:creationId xmlns:p14="http://schemas.microsoft.com/office/powerpoint/2010/main" val="1695141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Chicago</a:t>
            </a:r>
          </a:p>
        </p:txBody>
      </p:sp>
      <p:sp>
        <p:nvSpPr>
          <p:cNvPr id="3" name="Content Placeholder 2"/>
          <p:cNvSpPr>
            <a:spLocks noGrp="1"/>
          </p:cNvSpPr>
          <p:nvPr>
            <p:ph idx="1"/>
          </p:nvPr>
        </p:nvSpPr>
        <p:spPr/>
        <p:txBody>
          <a:bodyPr/>
          <a:lstStyle/>
          <a:p>
            <a:r>
              <a:rPr lang="en-GB" dirty="0"/>
              <a:t> Site seeing in Chicago – like the NY lesson from week 1</a:t>
            </a:r>
          </a:p>
        </p:txBody>
      </p:sp>
    </p:spTree>
    <p:extLst>
      <p:ext uri="{BB962C8B-B14F-4D97-AF65-F5344CB8AC3E}">
        <p14:creationId xmlns:p14="http://schemas.microsoft.com/office/powerpoint/2010/main" val="1303212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What do you think of as from Chicago?</a:t>
            </a:r>
          </a:p>
        </p:txBody>
      </p:sp>
      <p:sp>
        <p:nvSpPr>
          <p:cNvPr id="5" name="Text Placeholder 4"/>
          <p:cNvSpPr>
            <a:spLocks noGrp="1"/>
          </p:cNvSpPr>
          <p:nvPr>
            <p:ph type="body" idx="1"/>
          </p:nvPr>
        </p:nvSpPr>
        <p:spPr/>
        <p:txBody>
          <a:bodyPr/>
          <a:lstStyle/>
          <a:p>
            <a:r>
              <a:rPr lang="en-GB" dirty="0"/>
              <a:t>Do you know anything about the biggest city on the shores of the Great Lakes?</a:t>
            </a:r>
          </a:p>
        </p:txBody>
      </p:sp>
    </p:spTree>
    <p:extLst>
      <p:ext uri="{BB962C8B-B14F-4D97-AF65-F5344CB8AC3E}">
        <p14:creationId xmlns:p14="http://schemas.microsoft.com/office/powerpoint/2010/main" val="2064621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LO: To investigate and describe a location in North America.</a:t>
            </a:r>
          </a:p>
        </p:txBody>
      </p:sp>
      <p:sp>
        <p:nvSpPr>
          <p:cNvPr id="3" name="Text Placeholder 2"/>
          <p:cNvSpPr>
            <a:spLocks noGrp="1"/>
          </p:cNvSpPr>
          <p:nvPr>
            <p:ph type="body" idx="1"/>
          </p:nvPr>
        </p:nvSpPr>
        <p:spPr>
          <a:xfrm>
            <a:off x="1278465" y="3734859"/>
            <a:ext cx="6595534" cy="2336757"/>
          </a:xfrm>
        </p:spPr>
        <p:txBody>
          <a:bodyPr>
            <a:normAutofit fontScale="92500" lnSpcReduction="10000"/>
          </a:bodyPr>
          <a:lstStyle/>
          <a:p>
            <a:pPr algn="l"/>
            <a:r>
              <a:rPr lang="en-GB" dirty="0"/>
              <a:t>* To find given locations in Chicago using Google Maps and </a:t>
            </a:r>
            <a:r>
              <a:rPr lang="en-GB" dirty="0" err="1"/>
              <a:t>Streetview</a:t>
            </a:r>
            <a:r>
              <a:rPr lang="en-GB" dirty="0"/>
              <a:t>,</a:t>
            </a:r>
          </a:p>
          <a:p>
            <a:pPr algn="l"/>
            <a:r>
              <a:rPr lang="en-GB" dirty="0"/>
              <a:t>** and describe the key human features of the area, </a:t>
            </a:r>
          </a:p>
          <a:p>
            <a:pPr algn="l"/>
            <a:r>
              <a:rPr lang="en-GB" dirty="0"/>
              <a:t>*** and to describe your personal reaction to these features.</a:t>
            </a:r>
          </a:p>
        </p:txBody>
      </p:sp>
    </p:spTree>
    <p:extLst>
      <p:ext uri="{BB962C8B-B14F-4D97-AF65-F5344CB8AC3E}">
        <p14:creationId xmlns:p14="http://schemas.microsoft.com/office/powerpoint/2010/main" val="3657169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Chicago - Expedia</a:t>
            </a:r>
          </a:p>
        </p:txBody>
      </p:sp>
      <p:sp>
        <p:nvSpPr>
          <p:cNvPr id="3" name="Text Placeholder 2"/>
          <p:cNvSpPr>
            <a:spLocks noGrp="1"/>
          </p:cNvSpPr>
          <p:nvPr>
            <p:ph type="body" idx="1"/>
          </p:nvPr>
        </p:nvSpPr>
        <p:spPr/>
        <p:txBody>
          <a:bodyPr/>
          <a:lstStyle/>
          <a:p>
            <a:r>
              <a:rPr lang="en-GB" dirty="0">
                <a:hlinkClick r:id="rId2"/>
              </a:rPr>
              <a:t>https://www.youtube.com/watch?v=QSwvg9Rv2EI</a:t>
            </a:r>
            <a:r>
              <a:rPr lang="en-GB" dirty="0"/>
              <a:t> </a:t>
            </a:r>
          </a:p>
        </p:txBody>
      </p:sp>
    </p:spTree>
    <p:extLst>
      <p:ext uri="{BB962C8B-B14F-4D97-AF65-F5344CB8AC3E}">
        <p14:creationId xmlns:p14="http://schemas.microsoft.com/office/powerpoint/2010/main" val="1521483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Chicago Top 7</a:t>
            </a:r>
          </a:p>
        </p:txBody>
      </p:sp>
      <p:sp>
        <p:nvSpPr>
          <p:cNvPr id="6" name="Content Placeholder 5"/>
          <p:cNvSpPr>
            <a:spLocks noGrp="1"/>
          </p:cNvSpPr>
          <p:nvPr>
            <p:ph sz="half" idx="1"/>
          </p:nvPr>
        </p:nvSpPr>
        <p:spPr/>
        <p:txBody>
          <a:bodyPr>
            <a:normAutofit fontScale="92500"/>
          </a:bodyPr>
          <a:lstStyle/>
          <a:p>
            <a:r>
              <a:rPr lang="en-GB" dirty="0"/>
              <a:t> Navy Pier Ferris Wheel</a:t>
            </a:r>
          </a:p>
          <a:p>
            <a:r>
              <a:rPr lang="en-GB" dirty="0"/>
              <a:t> Cloud Gate (or the Bean), Millennium Park.</a:t>
            </a:r>
          </a:p>
          <a:p>
            <a:r>
              <a:rPr lang="en-GB" dirty="0"/>
              <a:t>Wrigley Field</a:t>
            </a:r>
          </a:p>
          <a:p>
            <a:r>
              <a:rPr lang="en-GB" dirty="0"/>
              <a:t>The 606 Park</a:t>
            </a:r>
          </a:p>
          <a:p>
            <a:r>
              <a:rPr lang="en-GB" dirty="0"/>
              <a:t>Willis Tower </a:t>
            </a:r>
            <a:r>
              <a:rPr lang="en-GB" dirty="0" err="1"/>
              <a:t>Skydeck</a:t>
            </a:r>
            <a:endParaRPr lang="en-GB" dirty="0"/>
          </a:p>
        </p:txBody>
      </p:sp>
      <p:sp>
        <p:nvSpPr>
          <p:cNvPr id="7" name="Content Placeholder 6"/>
          <p:cNvSpPr>
            <a:spLocks noGrp="1"/>
          </p:cNvSpPr>
          <p:nvPr>
            <p:ph sz="half" idx="2"/>
          </p:nvPr>
        </p:nvSpPr>
        <p:spPr/>
        <p:txBody>
          <a:bodyPr>
            <a:normAutofit fontScale="92500"/>
          </a:bodyPr>
          <a:lstStyle/>
          <a:p>
            <a:r>
              <a:rPr lang="en-GB" dirty="0"/>
              <a:t> “Sue” the T-Rex (Field Museum, Level 1, in the middle of the building)</a:t>
            </a:r>
          </a:p>
          <a:p>
            <a:r>
              <a:rPr lang="en-GB" dirty="0"/>
              <a:t>Lincoln Memorial – Lincoln Park</a:t>
            </a:r>
          </a:p>
        </p:txBody>
      </p:sp>
    </p:spTree>
    <p:extLst>
      <p:ext uri="{BB962C8B-B14F-4D97-AF65-F5344CB8AC3E}">
        <p14:creationId xmlns:p14="http://schemas.microsoft.com/office/powerpoint/2010/main" val="1324811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Task</a:t>
            </a:r>
          </a:p>
        </p:txBody>
      </p:sp>
      <p:sp>
        <p:nvSpPr>
          <p:cNvPr id="6" name="Content Placeholder 5"/>
          <p:cNvSpPr>
            <a:spLocks noGrp="1"/>
          </p:cNvSpPr>
          <p:nvPr>
            <p:ph idx="1"/>
          </p:nvPr>
        </p:nvSpPr>
        <p:spPr/>
        <p:txBody>
          <a:bodyPr/>
          <a:lstStyle/>
          <a:p>
            <a:pPr marL="0" indent="0">
              <a:buNone/>
            </a:pPr>
            <a:r>
              <a:rPr lang="en-GB" dirty="0"/>
              <a:t>What have you found out about Chicago?</a:t>
            </a:r>
          </a:p>
          <a:p>
            <a:pPr marL="0" indent="0">
              <a:buNone/>
            </a:pPr>
            <a:r>
              <a:rPr lang="en-GB" dirty="0"/>
              <a:t>Present your findings in any way you choose:</a:t>
            </a:r>
          </a:p>
          <a:p>
            <a:r>
              <a:rPr lang="en-GB" dirty="0"/>
              <a:t>PowerPoint</a:t>
            </a:r>
          </a:p>
          <a:p>
            <a:r>
              <a:rPr lang="en-GB" dirty="0"/>
              <a:t>Poster</a:t>
            </a:r>
          </a:p>
          <a:p>
            <a:r>
              <a:rPr lang="en-GB" dirty="0"/>
              <a:t>Leaflet</a:t>
            </a:r>
          </a:p>
          <a:p>
            <a:r>
              <a:rPr lang="en-GB" dirty="0"/>
              <a:t>Video</a:t>
            </a:r>
          </a:p>
        </p:txBody>
      </p:sp>
    </p:spTree>
    <p:extLst>
      <p:ext uri="{BB962C8B-B14F-4D97-AF65-F5344CB8AC3E}">
        <p14:creationId xmlns:p14="http://schemas.microsoft.com/office/powerpoint/2010/main" val="12970092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1406</TotalTime>
  <Words>500</Words>
  <Application>Microsoft Macintosh PowerPoint</Application>
  <PresentationFormat>On-screen Show (4:3)</PresentationFormat>
  <Paragraphs>57</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Century Gothic</vt:lpstr>
      <vt:lpstr>Wingdings</vt:lpstr>
      <vt:lpstr>Organic</vt:lpstr>
      <vt:lpstr>Week 7 – The Great Lakes</vt:lpstr>
      <vt:lpstr>This week we are heading north again, having followed the Mississippi north all the way to the Great Lakes.</vt:lpstr>
      <vt:lpstr>What do you know about the Great Lakes?</vt:lpstr>
      <vt:lpstr>LO: To understand the location and names of the Great Lakes.</vt:lpstr>
      <vt:lpstr>Great Lakes 101 Video</vt:lpstr>
      <vt:lpstr>What is the Rust Belt?</vt:lpstr>
      <vt:lpstr>The Rust Belt</vt:lpstr>
      <vt:lpstr>The Rust Belt</vt:lpstr>
      <vt:lpstr>Globalisation</vt:lpstr>
      <vt:lpstr>Task</vt:lpstr>
      <vt:lpstr>PowerPoint Presentation</vt:lpstr>
      <vt:lpstr>PowerPoint Presentation</vt:lpstr>
      <vt:lpstr>PowerPoint Presentation</vt:lpstr>
      <vt:lpstr>Chicago</vt:lpstr>
      <vt:lpstr>What do you think of as from Chicago?</vt:lpstr>
      <vt:lpstr>LO: To investigate and describe a location in North America.</vt:lpstr>
      <vt:lpstr>Chicago - Expedia</vt:lpstr>
      <vt:lpstr>Chicago Top 7</vt:lpstr>
      <vt:lpstr>Task</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7 – The Great Lakes</dc:title>
  <dc:creator>Matthew Lane</dc:creator>
  <cp:lastModifiedBy>Clare Evans</cp:lastModifiedBy>
  <cp:revision>24</cp:revision>
  <dcterms:created xsi:type="dcterms:W3CDTF">2017-02-16T10:43:42Z</dcterms:created>
  <dcterms:modified xsi:type="dcterms:W3CDTF">2021-03-01T12:42:12Z</dcterms:modified>
</cp:coreProperties>
</file>