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7" r:id="rId4"/>
    <p:sldId id="268" r:id="rId5"/>
    <p:sldId id="266" r:id="rId6"/>
    <p:sldId id="269" r:id="rId7"/>
    <p:sldId id="270" r:id="rId8"/>
    <p:sldId id="271" r:id="rId9"/>
    <p:sldId id="272" r:id="rId10"/>
    <p:sldId id="273" r:id="rId11"/>
    <p:sldId id="263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CCFF"/>
    <a:srgbClr val="66FFFF"/>
    <a:srgbClr val="00CCFF"/>
    <a:srgbClr val="FFFF99"/>
    <a:srgbClr val="C5E8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844" autoAdjust="0"/>
    <p:restoredTop sz="94639" autoAdjust="0"/>
  </p:normalViewPr>
  <p:slideViewPr>
    <p:cSldViewPr>
      <p:cViewPr varScale="1">
        <p:scale>
          <a:sx n="68" d="100"/>
          <a:sy n="68" d="100"/>
        </p:scale>
        <p:origin x="180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20/06/2017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781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20/06/2017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625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20/06/2017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150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20/06/2017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168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20/06/2017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557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20/06/2017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223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20/06/2017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09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20/06/2017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960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20/06/2017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233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20/06/2017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867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20/06/2017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899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589A1-735A-43AF-95BA-0E0AA591CA03}" type="datetimeFigureOut">
              <a:rPr lang="en-GB" smtClean="0"/>
              <a:pPr/>
              <a:t>20/06/2017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92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7.png"/><Relationship Id="rId7" Type="http://schemas.openxmlformats.org/officeDocument/2006/relationships/image" Target="../media/image23.png"/><Relationship Id="rId12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image" Target="../media/image26.png"/><Relationship Id="rId5" Type="http://schemas.openxmlformats.org/officeDocument/2006/relationships/image" Target="../media/image21.png"/><Relationship Id="rId10" Type="http://schemas.openxmlformats.org/officeDocument/2006/relationships/image" Target="../media/image25.png"/><Relationship Id="rId4" Type="http://schemas.openxmlformats.org/officeDocument/2006/relationships/image" Target="../media/image8.png"/><Relationship Id="rId9" Type="http://schemas.openxmlformats.org/officeDocument/2006/relationships/slide" Target="slide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8.png"/><Relationship Id="rId7" Type="http://schemas.openxmlformats.org/officeDocument/2006/relationships/image" Target="../media/image13.png"/><Relationship Id="rId12" Type="http://schemas.openxmlformats.org/officeDocument/2006/relationships/image" Target="../media/image3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31.png"/><Relationship Id="rId5" Type="http://schemas.openxmlformats.org/officeDocument/2006/relationships/image" Target="../media/image7.png"/><Relationship Id="rId10" Type="http://schemas.openxmlformats.org/officeDocument/2006/relationships/image" Target="../media/image30.png"/><Relationship Id="rId4" Type="http://schemas.openxmlformats.org/officeDocument/2006/relationships/image" Target="../media/image6.png"/><Relationship Id="rId9" Type="http://schemas.openxmlformats.org/officeDocument/2006/relationships/slide" Target="slide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648" y="2708920"/>
            <a:ext cx="7023201" cy="145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607" y="1183992"/>
            <a:ext cx="1872000" cy="12283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423" y="4339210"/>
            <a:ext cx="1872000" cy="12283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23" y="4339210"/>
            <a:ext cx="1872000" cy="12283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339209"/>
            <a:ext cx="1872000" cy="122830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80373" y="937726"/>
            <a:ext cx="1963082" cy="2139881"/>
          </a:xfrm>
          <a:prstGeom prst="rect">
            <a:avLst/>
          </a:prstGeom>
        </p:spPr>
      </p:pic>
      <p:pic>
        <p:nvPicPr>
          <p:cNvPr id="19" name="Picture 18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6203" y="4108152"/>
            <a:ext cx="1963082" cy="2139881"/>
          </a:xfrm>
          <a:prstGeom prst="rect">
            <a:avLst/>
          </a:prstGeom>
        </p:spPr>
      </p:pic>
      <p:pic>
        <p:nvPicPr>
          <p:cNvPr id="20" name="Picture 1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04285" y="4097431"/>
            <a:ext cx="1963082" cy="2139881"/>
          </a:xfrm>
          <a:prstGeom prst="rect">
            <a:avLst/>
          </a:prstGeom>
        </p:spPr>
      </p:pic>
      <p:pic>
        <p:nvPicPr>
          <p:cNvPr id="21" name="Picture 20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125014" y="4108150"/>
            <a:ext cx="1963082" cy="213988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08579" y="3054063"/>
            <a:ext cx="7126842" cy="7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1655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0079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0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23" y="4339210"/>
            <a:ext cx="1872000" cy="12283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339209"/>
            <a:ext cx="1872000" cy="122830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9789" y="1355544"/>
            <a:ext cx="1871634" cy="12314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9789" y="4273970"/>
            <a:ext cx="1871634" cy="123149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95292" y="1124744"/>
            <a:ext cx="2176461" cy="2139881"/>
          </a:xfrm>
          <a:prstGeom prst="rect">
            <a:avLst/>
          </a:prstGeom>
        </p:spPr>
      </p:pic>
      <p:pic>
        <p:nvPicPr>
          <p:cNvPr id="8" name="Picture 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8618" y="4084175"/>
            <a:ext cx="2176461" cy="2139881"/>
          </a:xfrm>
          <a:prstGeom prst="rect">
            <a:avLst/>
          </a:prstGeom>
        </p:spPr>
      </p:pic>
      <p:pic>
        <p:nvPicPr>
          <p:cNvPr id="9" name="Picture 8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28098" y="4084174"/>
            <a:ext cx="2176461" cy="2139881"/>
          </a:xfrm>
          <a:prstGeom prst="rect">
            <a:avLst/>
          </a:prstGeom>
        </p:spPr>
      </p:pic>
      <p:pic>
        <p:nvPicPr>
          <p:cNvPr id="10" name="Picture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079304" y="4075533"/>
            <a:ext cx="2176461" cy="213988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05531" y="3054063"/>
            <a:ext cx="7132938" cy="7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7615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66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700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921" y="4135839"/>
            <a:ext cx="1872000" cy="122830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319" y="1264587"/>
            <a:ext cx="1872000" cy="122830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98" y="4135839"/>
            <a:ext cx="1872000" cy="122830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075" y="4135839"/>
            <a:ext cx="1872000" cy="12283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5616" y="3054063"/>
            <a:ext cx="7126842" cy="7498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70654" y="961863"/>
            <a:ext cx="1816765" cy="2139881"/>
          </a:xfrm>
          <a:prstGeom prst="rect">
            <a:avLst/>
          </a:prstGeom>
        </p:spPr>
      </p:pic>
      <p:pic>
        <p:nvPicPr>
          <p:cNvPr id="7" name="Picture 6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02689" y="3853960"/>
            <a:ext cx="1816765" cy="2139881"/>
          </a:xfrm>
          <a:prstGeom prst="rect">
            <a:avLst/>
          </a:prstGeom>
        </p:spPr>
      </p:pic>
      <p:pic>
        <p:nvPicPr>
          <p:cNvPr id="11" name="Picture 10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70654" y="3803936"/>
            <a:ext cx="1816765" cy="2139881"/>
          </a:xfrm>
          <a:prstGeom prst="rect">
            <a:avLst/>
          </a:prstGeom>
        </p:spPr>
      </p:pic>
      <p:pic>
        <p:nvPicPr>
          <p:cNvPr id="23" name="Picture 2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006556" y="3848370"/>
            <a:ext cx="1816765" cy="213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8302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0162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89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Picture 3" descr="bird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7784" y="836712"/>
            <a:ext cx="3645024" cy="36450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03848" y="4221088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THE END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581</TotalTime>
  <Words>5</Words>
  <Application>Microsoft Office PowerPoint</Application>
  <PresentationFormat>On-screen Show (4:3)</PresentationFormat>
  <Paragraphs>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Rebecca Moore</cp:lastModifiedBy>
  <cp:revision>120</cp:revision>
  <dcterms:created xsi:type="dcterms:W3CDTF">2012-11-21T10:26:22Z</dcterms:created>
  <dcterms:modified xsi:type="dcterms:W3CDTF">2017-06-20T13:15:11Z</dcterms:modified>
</cp:coreProperties>
</file>