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300" r:id="rId2"/>
    <p:sldId id="295" r:id="rId3"/>
    <p:sldId id="279" r:id="rId4"/>
    <p:sldId id="297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B350"/>
    <a:srgbClr val="253746"/>
    <a:srgbClr val="004A76"/>
    <a:srgbClr val="3F9DA7"/>
    <a:srgbClr val="6EBFC8"/>
    <a:srgbClr val="AED2BC"/>
    <a:srgbClr val="87BB9B"/>
    <a:srgbClr val="F7E3FD"/>
    <a:srgbClr val="6C3FAF"/>
    <a:srgbClr val="5632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50" autoAdjust="0"/>
    <p:restoredTop sz="81350" autoAdjust="0"/>
  </p:normalViewPr>
  <p:slideViewPr>
    <p:cSldViewPr snapToGrid="0">
      <p:cViewPr varScale="1">
        <p:scale>
          <a:sx n="70" d="100"/>
          <a:sy n="70" d="100"/>
        </p:scale>
        <p:origin x="2011" y="2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256" y="-7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6961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70753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57793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2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09" y="6380189"/>
            <a:ext cx="227183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00" b="0" dirty="0">
                <a:solidFill>
                  <a:srgbClr val="EA7600"/>
                </a:solidFill>
              </a:rPr>
              <a:t>©</a:t>
            </a:r>
            <a:r>
              <a:rPr lang="en-GB" sz="1200" b="0" dirty="0">
                <a:solidFill>
                  <a:srgbClr val="EA7600"/>
                </a:solidFill>
              </a:rPr>
              <a:t>  </a:t>
            </a:r>
            <a:r>
              <a:rPr lang="en-GB" sz="1300" b="0" u="none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u="none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bg1">
                <a:lumMod val="95000"/>
              </a:schemeClr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3024000" y="1692000"/>
            <a:ext cx="1750219" cy="1035844"/>
            <a:chOff x="4237100" y="3068960"/>
            <a:chExt cx="1750219" cy="103584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7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3   0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528000" y="1692000"/>
            <a:ext cx="1321594" cy="1035844"/>
            <a:chOff x="6058718" y="1080000"/>
            <a:chExt cx="1321594" cy="103584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11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</a:t>
              </a:r>
            </a:p>
          </p:txBody>
        </p:sp>
      </p:grpSp>
      <p:sp>
        <p:nvSpPr>
          <p:cNvPr id="13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69733" y="533979"/>
            <a:ext cx="3724963" cy="1256183"/>
          </a:xfrm>
          <a:prstGeom prst="flowChartTerminator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 Last session we learnt to add 2 numbers by </a:t>
            </a:r>
            <a:r>
              <a:rPr lang="en-GB" b="1" dirty="0">
                <a:solidFill>
                  <a:srgbClr val="FF0000"/>
                </a:solidFill>
              </a:rPr>
              <a:t>partitioning. </a:t>
            </a:r>
            <a:r>
              <a:rPr lang="en-GB" b="1" dirty="0">
                <a:solidFill>
                  <a:srgbClr val="253746"/>
                </a:solidFill>
              </a:rPr>
              <a:t>Your can use your </a:t>
            </a:r>
            <a:r>
              <a:rPr lang="en-GB" b="1" dirty="0">
                <a:solidFill>
                  <a:srgbClr val="FF0000"/>
                </a:solidFill>
              </a:rPr>
              <a:t>place value cards.</a:t>
            </a:r>
          </a:p>
        </p:txBody>
      </p:sp>
      <p:sp>
        <p:nvSpPr>
          <p:cNvPr id="14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4966610" y="860921"/>
            <a:ext cx="2945615" cy="602298"/>
          </a:xfrm>
          <a:prstGeom prst="flowChartTerminator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Let’s check…</a:t>
            </a:r>
            <a:endParaRPr lang="en-GB" b="1" dirty="0">
              <a:solidFill>
                <a:srgbClr val="FF0000"/>
              </a:solidFill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6048000" y="1692000"/>
            <a:ext cx="1750219" cy="1035844"/>
            <a:chOff x="4237100" y="3068960"/>
            <a:chExt cx="1750219" cy="1035844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17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2   0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6552000" y="1692000"/>
            <a:ext cx="1321594" cy="1035844"/>
            <a:chOff x="6058718" y="1080000"/>
            <a:chExt cx="1321594" cy="1035844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20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4</a:t>
              </a:r>
            </a:p>
          </p:txBody>
        </p:sp>
      </p:grpSp>
      <p:sp>
        <p:nvSpPr>
          <p:cNvPr id="21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116681" y="1945839"/>
            <a:ext cx="2802905" cy="720000"/>
          </a:xfrm>
          <a:prstGeom prst="flowChartTerminator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 First partition </a:t>
            </a:r>
            <a:r>
              <a:rPr lang="en-GB" b="1" dirty="0">
                <a:solidFill>
                  <a:srgbClr val="253746"/>
                </a:solidFill>
              </a:rPr>
              <a:t>each number.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3023999" y="2867083"/>
            <a:ext cx="1750219" cy="1035844"/>
            <a:chOff x="4237100" y="3068960"/>
            <a:chExt cx="1750219" cy="1035844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24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3   0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774218" y="2867083"/>
            <a:ext cx="1750219" cy="1035844"/>
            <a:chOff x="4237100" y="3068960"/>
            <a:chExt cx="1750219" cy="1035844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27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2   0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6388060" y="2867083"/>
            <a:ext cx="1321594" cy="1035844"/>
            <a:chOff x="6058718" y="1080000"/>
            <a:chExt cx="1321594" cy="1035844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30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7583562" y="2867083"/>
            <a:ext cx="1321594" cy="1035844"/>
            <a:chOff x="6058718" y="1080000"/>
            <a:chExt cx="1321594" cy="1035844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33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4</a:t>
              </a:r>
            </a:p>
          </p:txBody>
        </p:sp>
      </p:grpSp>
      <p:sp>
        <p:nvSpPr>
          <p:cNvPr id="34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170021" y="2976085"/>
            <a:ext cx="2749565" cy="936006"/>
          </a:xfrm>
          <a:prstGeom prst="flowChartTerminator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Next re-order </a:t>
            </a:r>
            <a:r>
              <a:rPr lang="en-GB" b="1" dirty="0">
                <a:solidFill>
                  <a:srgbClr val="253746"/>
                </a:solidFill>
              </a:rPr>
              <a:t>the 10s and the 1s. 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sp>
        <p:nvSpPr>
          <p:cNvPr id="35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458054" y="4234401"/>
            <a:ext cx="2853978" cy="720000"/>
          </a:xfrm>
          <a:prstGeom prst="flowChartTerminator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Add the 10s then the 1s.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4140314" y="3980562"/>
            <a:ext cx="1750219" cy="1035844"/>
            <a:chOff x="4237100" y="3068960"/>
            <a:chExt cx="1750219" cy="1035844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38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5   0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5983915" y="3980562"/>
            <a:ext cx="1321594" cy="1035844"/>
            <a:chOff x="6058718" y="1080000"/>
            <a:chExt cx="1321594" cy="1035844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41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6</a:t>
              </a:r>
            </a:p>
          </p:txBody>
        </p:sp>
      </p:grpSp>
      <p:sp>
        <p:nvSpPr>
          <p:cNvPr id="42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711200" y="5181599"/>
            <a:ext cx="3251827" cy="720000"/>
          </a:xfrm>
          <a:prstGeom prst="flowChartTerminator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Finally re-combine </a:t>
            </a:r>
            <a:r>
              <a:rPr lang="en-GB" b="1" dirty="0">
                <a:solidFill>
                  <a:srgbClr val="253746"/>
                </a:solidFill>
              </a:rPr>
              <a:t>the numbers.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sp>
        <p:nvSpPr>
          <p:cNvPr id="43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4511107" y="5181598"/>
            <a:ext cx="2945615" cy="720000"/>
          </a:xfrm>
          <a:prstGeom prst="flowChartTerminator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32 + 24 = 56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265167" y="538755"/>
            <a:ext cx="2759089" cy="1938992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We can record that as:</a:t>
            </a:r>
          </a:p>
          <a:p>
            <a:endParaRPr lang="en-GB" sz="2000" b="1" dirty="0"/>
          </a:p>
          <a:p>
            <a:r>
              <a:rPr lang="en-GB" sz="2000" b="1" dirty="0"/>
              <a:t>32 + 24  = 30 + 20 + 2 + 4</a:t>
            </a:r>
          </a:p>
          <a:p>
            <a:r>
              <a:rPr lang="en-GB" sz="2000" b="1" dirty="0"/>
              <a:t>               = 50 + 6</a:t>
            </a:r>
          </a:p>
          <a:p>
            <a:r>
              <a:rPr lang="en-GB" sz="2000" b="1" dirty="0"/>
              <a:t>               = 56</a:t>
            </a:r>
            <a:r>
              <a:rPr lang="en-GB" sz="2000" dirty="0"/>
              <a:t> </a:t>
            </a:r>
          </a:p>
          <a:p>
            <a:endParaRPr lang="en-GB" sz="2000" dirty="0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AF6EFD4F-8720-427C-9D08-BCEB1A3EBD47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8000" y="394175"/>
            <a:ext cx="1438610" cy="10087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22536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12726 -0.00023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12726 -0.00023 " pathEditMode="relative" rAng="0" ptsTypes="AA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14688 -4.07407E-6 " pathEditMode="relative" rAng="0" ptsTypes="AA">
                                      <p:cBhvr>
                                        <p:cTn id="10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4" grpId="1" animBg="1"/>
      <p:bldP spid="21" grpId="0" animBg="1"/>
      <p:bldP spid="34" grpId="0" animBg="1"/>
      <p:bldP spid="35" grpId="0" animBg="1"/>
      <p:bldP spid="42" grpId="0" animBg="1"/>
      <p:bldP spid="43" grpId="0" animBg="1"/>
      <p:bldP spid="4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22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381982" y="538755"/>
            <a:ext cx="3751139" cy="1321381"/>
          </a:xfrm>
          <a:prstGeom prst="flowChartTermina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We an also add 2 numbers by counting on, starting with the largest number.</a:t>
            </a:r>
          </a:p>
        </p:txBody>
      </p:sp>
      <p:sp>
        <p:nvSpPr>
          <p:cNvPr id="23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4770197" y="538755"/>
            <a:ext cx="3273946" cy="1321381"/>
          </a:xfrm>
          <a:prstGeom prst="flowChartTermina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Start at 32 and count on 2 tens. </a:t>
            </a:r>
            <a:r>
              <a:rPr lang="en-GB" b="1" dirty="0">
                <a:solidFill>
                  <a:srgbClr val="FF0000"/>
                </a:solidFill>
              </a:rPr>
              <a:t>32</a:t>
            </a:r>
            <a:r>
              <a:rPr lang="en-GB" b="1" dirty="0">
                <a:solidFill>
                  <a:srgbClr val="253746"/>
                </a:solidFill>
              </a:rPr>
              <a:t>… 42… </a:t>
            </a:r>
            <a:r>
              <a:rPr lang="en-GB" b="1" dirty="0">
                <a:solidFill>
                  <a:srgbClr val="FF0000"/>
                </a:solidFill>
              </a:rPr>
              <a:t>52.</a:t>
            </a:r>
            <a:r>
              <a:rPr lang="en-GB" b="1" dirty="0">
                <a:solidFill>
                  <a:srgbClr val="253746"/>
                </a:solidFill>
              </a:rPr>
              <a:t>  Then 4 ones …53…54…55…</a:t>
            </a:r>
            <a:r>
              <a:rPr lang="en-GB" b="1" dirty="0">
                <a:solidFill>
                  <a:srgbClr val="FF0000"/>
                </a:solidFill>
              </a:rPr>
              <a:t>56.</a:t>
            </a:r>
          </a:p>
        </p:txBody>
      </p:sp>
      <p:sp>
        <p:nvSpPr>
          <p:cNvPr id="24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199389" y="2628245"/>
            <a:ext cx="3090006" cy="957896"/>
          </a:xfrm>
          <a:prstGeom prst="flowChartTermina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We can record this method on an </a:t>
            </a:r>
            <a:r>
              <a:rPr lang="en-GB" b="1" dirty="0">
                <a:solidFill>
                  <a:srgbClr val="FF0000"/>
                </a:solidFill>
              </a:rPr>
              <a:t>empty number line.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544884" y="2411053"/>
            <a:ext cx="4932000" cy="1332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4012884" y="3098346"/>
            <a:ext cx="3960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470266" y="3107193"/>
            <a:ext cx="574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32</a:t>
            </a:r>
          </a:p>
        </p:txBody>
      </p:sp>
      <p:sp>
        <p:nvSpPr>
          <p:cNvPr id="28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6621780" y="2698043"/>
            <a:ext cx="535122" cy="40066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5875" cap="flat" cmpd="sng" algn="ctr">
            <a:solidFill>
              <a:schemeClr val="tx1"/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732000" y="238719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472000" y="2387193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20</a:t>
            </a:r>
          </a:p>
        </p:txBody>
      </p:sp>
      <p:sp>
        <p:nvSpPr>
          <p:cNvPr id="31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4671866" y="2747193"/>
            <a:ext cx="1949914" cy="344497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5875" cap="flat" cmpd="sng" algn="ctr">
            <a:solidFill>
              <a:schemeClr val="tx1"/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408000" y="3107193"/>
            <a:ext cx="574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52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937200" y="3107193"/>
            <a:ext cx="574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56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F97C865-9987-417D-9E2E-61C83CCA35B8}"/>
              </a:ext>
            </a:extLst>
          </p:cNvPr>
          <p:cNvCxnSpPr/>
          <p:nvPr/>
        </p:nvCxnSpPr>
        <p:spPr>
          <a:xfrm flipH="1">
            <a:off x="4675466" y="3089193"/>
            <a:ext cx="1" cy="10800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3F97C865-9987-417D-9E2E-61C83CCA35B8}"/>
              </a:ext>
            </a:extLst>
          </p:cNvPr>
          <p:cNvCxnSpPr/>
          <p:nvPr/>
        </p:nvCxnSpPr>
        <p:spPr>
          <a:xfrm flipH="1">
            <a:off x="6624000" y="3089193"/>
            <a:ext cx="1" cy="10800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3F97C865-9987-417D-9E2E-61C83CCA35B8}"/>
              </a:ext>
            </a:extLst>
          </p:cNvPr>
          <p:cNvCxnSpPr/>
          <p:nvPr/>
        </p:nvCxnSpPr>
        <p:spPr>
          <a:xfrm flipH="1">
            <a:off x="7156800" y="3089193"/>
            <a:ext cx="1" cy="10800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37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599268" y="4427731"/>
            <a:ext cx="2945615" cy="720000"/>
          </a:xfrm>
          <a:prstGeom prst="flowChartTermina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32 + 24 = 56</a:t>
            </a:r>
          </a:p>
        </p:txBody>
      </p:sp>
      <p:sp>
        <p:nvSpPr>
          <p:cNvPr id="38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3687322" y="4059466"/>
            <a:ext cx="4647124" cy="1321381"/>
          </a:xfrm>
          <a:prstGeom prst="flowChartTermina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We will get the same answer whichever method we use, so choose whichever they prefer or which you think will be the most </a:t>
            </a:r>
            <a:r>
              <a:rPr lang="en-GB" b="1" dirty="0">
                <a:solidFill>
                  <a:srgbClr val="FF0000"/>
                </a:solidFill>
              </a:rPr>
              <a:t>efficient.</a:t>
            </a:r>
          </a:p>
        </p:txBody>
      </p:sp>
    </p:spTree>
    <p:extLst>
      <p:ext uri="{BB962C8B-B14F-4D97-AF65-F5344CB8AC3E}">
        <p14:creationId xmlns:p14="http://schemas.microsoft.com/office/powerpoint/2010/main" val="3138516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8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8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3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7" grpId="0"/>
      <p:bldP spid="28" grpId="0" animBg="1"/>
      <p:bldP spid="29" grpId="0"/>
      <p:bldP spid="30" grpId="0"/>
      <p:bldP spid="31" grpId="0" animBg="1"/>
      <p:bldP spid="32" grpId="0"/>
      <p:bldP spid="33" grpId="0"/>
      <p:bldP spid="37" grpId="0" animBg="1"/>
      <p:bldP spid="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3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177201" y="2435267"/>
            <a:ext cx="3763990" cy="720000"/>
          </a:xfrm>
          <a:prstGeom prst="flowChartTermina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Partitioning: 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  <a:t>Use place value cards.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sp>
        <p:nvSpPr>
          <p:cNvPr id="14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4732696" y="2208926"/>
            <a:ext cx="3763990" cy="720000"/>
          </a:xfrm>
          <a:prstGeom prst="flowChartTermina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Counting on: 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  <a:t>Draw an empty number line.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chemeClr val="bg2">
                  <a:lumMod val="25000"/>
                </a:schemeClr>
              </a:solidFill>
              <a:latin typeface="Myriad Pro Light" panose="020B0603030403020204" pitchFamily="34" charset="0"/>
            </a:endParaRPr>
          </a:p>
        </p:txBody>
      </p:sp>
      <p:sp>
        <p:nvSpPr>
          <p:cNvPr id="15" name="Cloud 14">
            <a:extLst>
              <a:ext uri="{FF2B5EF4-FFF2-40B4-BE49-F238E27FC236}">
                <a16:creationId xmlns:a16="http://schemas.microsoft.com/office/drawing/2014/main" id="{AE55A0F2-BE3D-40B5-8CE5-549756B4EF16}"/>
              </a:ext>
            </a:extLst>
          </p:cNvPr>
          <p:cNvSpPr/>
          <p:nvPr/>
        </p:nvSpPr>
        <p:spPr>
          <a:xfrm>
            <a:off x="2473629" y="324041"/>
            <a:ext cx="3679657" cy="1944004"/>
          </a:xfrm>
          <a:prstGeom prst="cloud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  <a:t>Let’s discuss the methods we used…</a:t>
            </a:r>
          </a:p>
        </p:txBody>
      </p:sp>
      <p:sp>
        <p:nvSpPr>
          <p:cNvPr id="16" name="Cloud 15">
            <a:extLst>
              <a:ext uri="{FF2B5EF4-FFF2-40B4-BE49-F238E27FC236}">
                <a16:creationId xmlns:a16="http://schemas.microsoft.com/office/drawing/2014/main" id="{F75FE546-B054-421D-BB85-D32F0E803F14}"/>
              </a:ext>
            </a:extLst>
          </p:cNvPr>
          <p:cNvSpPr/>
          <p:nvPr/>
        </p:nvSpPr>
        <p:spPr>
          <a:xfrm>
            <a:off x="2213805" y="3542811"/>
            <a:ext cx="4663284" cy="2210678"/>
          </a:xfrm>
          <a:prstGeom prst="cloud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  <a:t>Remember you can use either method as long as you get the right answer!</a:t>
            </a:r>
          </a:p>
        </p:txBody>
      </p:sp>
    </p:spTree>
    <p:extLst>
      <p:ext uri="{BB962C8B-B14F-4D97-AF65-F5344CB8AC3E}">
        <p14:creationId xmlns:p14="http://schemas.microsoft.com/office/powerpoint/2010/main" val="2047842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4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71600" y="1021976"/>
            <a:ext cx="947695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31 + 46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42C735A-3929-4EEF-B8FA-E73A0C1B09B9}"/>
              </a:ext>
            </a:extLst>
          </p:cNvPr>
          <p:cNvGrpSpPr/>
          <p:nvPr/>
        </p:nvGrpSpPr>
        <p:grpSpPr>
          <a:xfrm>
            <a:off x="3315405" y="437712"/>
            <a:ext cx="4605803" cy="1968747"/>
            <a:chOff x="69733" y="2154929"/>
            <a:chExt cx="4302242" cy="1968747"/>
          </a:xfrm>
        </p:grpSpPr>
        <p:sp>
          <p:nvSpPr>
            <p:cNvPr id="7" name="Cloud 6">
              <a:extLst>
                <a:ext uri="{FF2B5EF4-FFF2-40B4-BE49-F238E27FC236}">
                  <a16:creationId xmlns:a16="http://schemas.microsoft.com/office/drawing/2014/main" id="{AE55A0F2-BE3D-40B5-8CE5-549756B4EF16}"/>
                </a:ext>
              </a:extLst>
            </p:cNvPr>
            <p:cNvSpPr/>
            <p:nvPr/>
          </p:nvSpPr>
          <p:spPr>
            <a:xfrm>
              <a:off x="69733" y="2179672"/>
              <a:ext cx="3679657" cy="1944004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endParaRPr>
            </a:p>
            <a:p>
              <a:pPr algn="ctr"/>
              <a:r>
                <a:rPr lang="en-GB" sz="16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Now try and solve this question.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AF6EFD4F-8720-427C-9D08-BCEB1A3EBD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33365" y="2154929"/>
              <a:ext cx="1438610" cy="100874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9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116680" y="2706749"/>
            <a:ext cx="4432123" cy="1423939"/>
          </a:xfrm>
          <a:prstGeom prst="flowChartTermina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sz="1600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endParaRPr lang="en-GB" sz="1600" b="1" dirty="0">
              <a:solidFill>
                <a:schemeClr val="bg2">
                  <a:lumMod val="25000"/>
                </a:schemeClr>
              </a:solidFill>
              <a:latin typeface="Myriad Pro Light" panose="020B0603030403020204" pitchFamily="34" charset="0"/>
            </a:endParaRPr>
          </a:p>
          <a:p>
            <a:pPr algn="ctr">
              <a:lnSpc>
                <a:spcPct val="114000"/>
              </a:lnSpc>
            </a:pPr>
            <a:r>
              <a:rPr lang="en-GB" sz="16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  <a:t>We could use place value cards,</a:t>
            </a:r>
          </a:p>
          <a:p>
            <a:pPr algn="ctr">
              <a:lnSpc>
                <a:spcPct val="114000"/>
              </a:lnSpc>
            </a:pPr>
            <a:r>
              <a:rPr lang="en-GB" sz="1600" b="1" dirty="0">
                <a:solidFill>
                  <a:srgbClr val="FF0000"/>
                </a:solidFill>
              </a:rPr>
              <a:t>partitioning </a:t>
            </a:r>
            <a:r>
              <a:rPr lang="en-GB" sz="16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  <a:t>each number, adding the 10s and 1s, then </a:t>
            </a:r>
            <a:r>
              <a:rPr lang="en-GB" sz="1600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re-combining.</a:t>
            </a:r>
          </a:p>
          <a:p>
            <a:pPr algn="ctr">
              <a:lnSpc>
                <a:spcPct val="114000"/>
              </a:lnSpc>
            </a:pPr>
            <a:endParaRPr lang="en-GB" sz="1600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endParaRPr lang="en-GB" sz="1600" b="1" dirty="0">
              <a:solidFill>
                <a:srgbClr val="253746"/>
              </a:solidFill>
            </a:endParaRP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4451957" y="2563875"/>
            <a:ext cx="4411281" cy="1566814"/>
          </a:xfrm>
          <a:prstGeom prst="flowChartTermina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16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  <a:t>Or we can use </a:t>
            </a:r>
            <a:r>
              <a:rPr lang="en-GB" sz="1600" b="1" dirty="0">
                <a:solidFill>
                  <a:srgbClr val="FF0000"/>
                </a:solidFill>
              </a:rPr>
              <a:t>counting on. </a:t>
            </a:r>
          </a:p>
          <a:p>
            <a:pPr algn="ctr">
              <a:lnSpc>
                <a:spcPct val="114000"/>
              </a:lnSpc>
            </a:pPr>
            <a:r>
              <a:rPr lang="en-GB" sz="16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  <a:t>Start with the largest number and count on the 10s then 1s. </a:t>
            </a:r>
          </a:p>
          <a:p>
            <a:pPr algn="ctr">
              <a:lnSpc>
                <a:spcPct val="114000"/>
              </a:lnSpc>
            </a:pPr>
            <a:r>
              <a:rPr lang="en-GB" sz="16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  <a:t>We can draw an empty </a:t>
            </a:r>
            <a:r>
              <a:rPr lang="en-GB" sz="1600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number line</a:t>
            </a:r>
            <a:r>
              <a:rPr lang="en-GB" sz="16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  <a:t> to help.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80762" y="4130689"/>
            <a:ext cx="3740575" cy="1035844"/>
            <a:chOff x="280762" y="4130689"/>
            <a:chExt cx="3740575" cy="1035844"/>
          </a:xfrm>
        </p:grpSpPr>
        <p:grpSp>
          <p:nvGrpSpPr>
            <p:cNvPr id="13" name="Group 12"/>
            <p:cNvGrpSpPr/>
            <p:nvPr/>
          </p:nvGrpSpPr>
          <p:grpSpPr>
            <a:xfrm>
              <a:off x="280762" y="4130689"/>
              <a:ext cx="1750219" cy="1035844"/>
              <a:chOff x="4237100" y="3068960"/>
              <a:chExt cx="1750219" cy="1035844"/>
            </a:xfrm>
          </p:grpSpPr>
          <p:pic>
            <p:nvPicPr>
              <p:cNvPr id="14" name="Picture 13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37100" y="3068960"/>
                <a:ext cx="1750219" cy="1035844"/>
              </a:xfrm>
              <a:prstGeom prst="rect">
                <a:avLst/>
              </a:prstGeom>
            </p:spPr>
          </p:pic>
          <p:sp>
            <p:nvSpPr>
              <p:cNvPr id="15" name="TextBox 49"/>
              <p:cNvSpPr txBox="1"/>
              <p:nvPr/>
            </p:nvSpPr>
            <p:spPr>
              <a:xfrm>
                <a:off x="4525132" y="3322800"/>
                <a:ext cx="965329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3600" b="1" dirty="0"/>
                  <a:t>3   0</a:t>
                </a: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784762" y="4130689"/>
              <a:ext cx="1321594" cy="1035844"/>
              <a:chOff x="6058718" y="1080000"/>
              <a:chExt cx="1321594" cy="1035844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58718" y="1080000"/>
                <a:ext cx="1321594" cy="1035844"/>
              </a:xfrm>
              <a:prstGeom prst="rect">
                <a:avLst/>
              </a:prstGeom>
            </p:spPr>
          </p:pic>
          <p:sp>
            <p:nvSpPr>
              <p:cNvPr id="18" name="TextBox 36"/>
              <p:cNvSpPr txBox="1"/>
              <p:nvPr/>
            </p:nvSpPr>
            <p:spPr>
              <a:xfrm>
                <a:off x="6447117" y="1332000"/>
                <a:ext cx="41870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3600" b="1" dirty="0"/>
                  <a:t>1</a:t>
                </a:r>
              </a:p>
            </p:txBody>
          </p:sp>
        </p:grpSp>
        <p:grpSp>
          <p:nvGrpSpPr>
            <p:cNvPr id="19" name="Group 18"/>
            <p:cNvGrpSpPr/>
            <p:nvPr/>
          </p:nvGrpSpPr>
          <p:grpSpPr>
            <a:xfrm>
              <a:off x="2195743" y="4130689"/>
              <a:ext cx="1750219" cy="1035844"/>
              <a:chOff x="4237100" y="3068960"/>
              <a:chExt cx="1750219" cy="1035844"/>
            </a:xfrm>
          </p:grpSpPr>
          <p:pic>
            <p:nvPicPr>
              <p:cNvPr id="20" name="Picture 19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37100" y="3068960"/>
                <a:ext cx="1750219" cy="1035844"/>
              </a:xfrm>
              <a:prstGeom prst="rect">
                <a:avLst/>
              </a:prstGeom>
            </p:spPr>
          </p:pic>
          <p:sp>
            <p:nvSpPr>
              <p:cNvPr id="21" name="TextBox 49"/>
              <p:cNvSpPr txBox="1"/>
              <p:nvPr/>
            </p:nvSpPr>
            <p:spPr>
              <a:xfrm>
                <a:off x="4525132" y="3322800"/>
                <a:ext cx="965329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3600" b="1" dirty="0"/>
                  <a:t>4   0</a:t>
                </a: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2699743" y="4130689"/>
              <a:ext cx="1321594" cy="1035844"/>
              <a:chOff x="6058718" y="1080000"/>
              <a:chExt cx="1321594" cy="1035844"/>
            </a:xfrm>
          </p:grpSpPr>
          <p:pic>
            <p:nvPicPr>
              <p:cNvPr id="23" name="Picture 22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58718" y="1080000"/>
                <a:ext cx="1321594" cy="1035844"/>
              </a:xfrm>
              <a:prstGeom prst="rect">
                <a:avLst/>
              </a:prstGeom>
            </p:spPr>
          </p:pic>
          <p:sp>
            <p:nvSpPr>
              <p:cNvPr id="24" name="TextBox 36"/>
              <p:cNvSpPr txBox="1"/>
              <p:nvPr/>
            </p:nvSpPr>
            <p:spPr>
              <a:xfrm>
                <a:off x="6447117" y="1332000"/>
                <a:ext cx="41870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3600" b="1" dirty="0"/>
                  <a:t>6</a:t>
                </a: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536000" y="4363020"/>
            <a:ext cx="4032000" cy="1332000"/>
            <a:chOff x="4536000" y="4363020"/>
            <a:chExt cx="4032000" cy="1332000"/>
          </a:xfrm>
        </p:grpSpPr>
        <p:sp>
          <p:nvSpPr>
            <p:cNvPr id="25" name="Rectangle 24"/>
            <p:cNvSpPr/>
            <p:nvPr/>
          </p:nvSpPr>
          <p:spPr>
            <a:xfrm>
              <a:off x="4536000" y="4363020"/>
              <a:ext cx="4032000" cy="1332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6" name="Straight Connector 25"/>
            <p:cNvCxnSpPr/>
            <p:nvPr/>
          </p:nvCxnSpPr>
          <p:spPr>
            <a:xfrm>
              <a:off x="4716000" y="5050313"/>
              <a:ext cx="36000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4984340" y="5059160"/>
              <a:ext cx="574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FF0000"/>
                  </a:solidFill>
                </a:rPr>
                <a:t>46</a:t>
              </a:r>
            </a:p>
          </p:txBody>
        </p:sp>
        <p:sp>
          <p:nvSpPr>
            <p:cNvPr id="28" name="Freeform: Shape 17">
              <a:extLst>
                <a:ext uri="{FF2B5EF4-FFF2-40B4-BE49-F238E27FC236}">
                  <a16:creationId xmlns:a16="http://schemas.microsoft.com/office/drawing/2014/main" id="{825475EF-1D15-419E-9464-AB7CBF76267B}"/>
                </a:ext>
              </a:extLst>
            </p:cNvPr>
            <p:cNvSpPr/>
            <p:nvPr/>
          </p:nvSpPr>
          <p:spPr>
            <a:xfrm>
              <a:off x="7135854" y="4761803"/>
              <a:ext cx="684171" cy="288870"/>
            </a:xfrm>
            <a:custGeom>
              <a:avLst/>
              <a:gdLst>
                <a:gd name="connsiteX0" fmla="*/ 0 w 1990725"/>
                <a:gd name="connsiteY0" fmla="*/ 323850 h 323850"/>
                <a:gd name="connsiteX1" fmla="*/ 1047750 w 1990725"/>
                <a:gd name="connsiteY1" fmla="*/ 0 h 323850"/>
                <a:gd name="connsiteX2" fmla="*/ 1990725 w 1990725"/>
                <a:gd name="connsiteY2" fmla="*/ 323850 h 323850"/>
                <a:gd name="connsiteX3" fmla="*/ 1990725 w 1990725"/>
                <a:gd name="connsiteY3" fmla="*/ 323850 h 323850"/>
                <a:gd name="connsiteX4" fmla="*/ 1990725 w 1990725"/>
                <a:gd name="connsiteY4" fmla="*/ 323850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90725" h="323850">
                  <a:moveTo>
                    <a:pt x="0" y="323850"/>
                  </a:moveTo>
                  <a:cubicBezTo>
                    <a:pt x="357981" y="161925"/>
                    <a:pt x="715963" y="0"/>
                    <a:pt x="1047750" y="0"/>
                  </a:cubicBezTo>
                  <a:cubicBezTo>
                    <a:pt x="1379537" y="0"/>
                    <a:pt x="1990725" y="323850"/>
                    <a:pt x="1990725" y="323850"/>
                  </a:cubicBezTo>
                  <a:lnTo>
                    <a:pt x="1990725" y="323850"/>
                  </a:lnTo>
                  <a:lnTo>
                    <a:pt x="1990725" y="323850"/>
                  </a:lnTo>
                </a:path>
              </a:pathLst>
            </a:custGeom>
            <a:noFill/>
            <a:ln w="15875" cap="flat" cmpd="sng" algn="ctr">
              <a:solidFill>
                <a:schemeClr val="tx1"/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Freeform: Shape 17">
              <a:extLst>
                <a:ext uri="{FF2B5EF4-FFF2-40B4-BE49-F238E27FC236}">
                  <a16:creationId xmlns:a16="http://schemas.microsoft.com/office/drawing/2014/main" id="{825475EF-1D15-419E-9464-AB7CBF76267B}"/>
                </a:ext>
              </a:extLst>
            </p:cNvPr>
            <p:cNvSpPr/>
            <p:nvPr/>
          </p:nvSpPr>
          <p:spPr>
            <a:xfrm>
              <a:off x="5185940" y="4699160"/>
              <a:ext cx="1949914" cy="344497"/>
            </a:xfrm>
            <a:custGeom>
              <a:avLst/>
              <a:gdLst>
                <a:gd name="connsiteX0" fmla="*/ 0 w 1990725"/>
                <a:gd name="connsiteY0" fmla="*/ 323850 h 323850"/>
                <a:gd name="connsiteX1" fmla="*/ 1047750 w 1990725"/>
                <a:gd name="connsiteY1" fmla="*/ 0 h 323850"/>
                <a:gd name="connsiteX2" fmla="*/ 1990725 w 1990725"/>
                <a:gd name="connsiteY2" fmla="*/ 323850 h 323850"/>
                <a:gd name="connsiteX3" fmla="*/ 1990725 w 1990725"/>
                <a:gd name="connsiteY3" fmla="*/ 323850 h 323850"/>
                <a:gd name="connsiteX4" fmla="*/ 1990725 w 1990725"/>
                <a:gd name="connsiteY4" fmla="*/ 323850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90725" h="323850">
                  <a:moveTo>
                    <a:pt x="0" y="323850"/>
                  </a:moveTo>
                  <a:cubicBezTo>
                    <a:pt x="357981" y="161925"/>
                    <a:pt x="715963" y="0"/>
                    <a:pt x="1047750" y="0"/>
                  </a:cubicBezTo>
                  <a:cubicBezTo>
                    <a:pt x="1379537" y="0"/>
                    <a:pt x="1990725" y="323850"/>
                    <a:pt x="1990725" y="323850"/>
                  </a:cubicBezTo>
                  <a:lnTo>
                    <a:pt x="1990725" y="323850"/>
                  </a:lnTo>
                  <a:lnTo>
                    <a:pt x="1990725" y="323850"/>
                  </a:lnTo>
                </a:path>
              </a:pathLst>
            </a:custGeom>
            <a:noFill/>
            <a:ln w="15875" cap="flat" cmpd="sng" algn="ctr">
              <a:solidFill>
                <a:schemeClr val="tx1"/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F97C865-9987-417D-9E2E-61C83CCA35B8}"/>
                </a:ext>
              </a:extLst>
            </p:cNvPr>
            <p:cNvCxnSpPr/>
            <p:nvPr/>
          </p:nvCxnSpPr>
          <p:spPr>
            <a:xfrm flipH="1">
              <a:off x="5189540" y="5041160"/>
              <a:ext cx="1" cy="10800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32" name="TextBox 31"/>
          <p:cNvSpPr txBox="1"/>
          <p:nvPr/>
        </p:nvSpPr>
        <p:spPr>
          <a:xfrm>
            <a:off x="5951545" y="435600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30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308000" y="4356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224169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1" grpId="0" animBg="1"/>
      <p:bldP spid="32" grpId="0"/>
      <p:bldP spid="33" grpId="0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3531</TotalTime>
  <Words>301</Words>
  <Application>Microsoft Office PowerPoint</Application>
  <PresentationFormat>On-screen Show (4:3)</PresentationFormat>
  <Paragraphs>72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Myriad Pro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Rebecca Moore</cp:lastModifiedBy>
  <cp:revision>244</cp:revision>
  <dcterms:created xsi:type="dcterms:W3CDTF">2018-09-13T11:08:58Z</dcterms:created>
  <dcterms:modified xsi:type="dcterms:W3CDTF">2020-04-25T16:27:33Z</dcterms:modified>
</cp:coreProperties>
</file>