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fntdata" ContentType="application/x-fontdata"/>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p:sldMasterIdLst>
    <p:sldMasterId id="2147483660" r:id="rId1"/>
  </p:sldMasterIdLst>
  <p:notesMasterIdLst>
    <p:notesMasterId r:id="rId17"/>
  </p:notesMasterIdLst>
  <p:handoutMasterIdLst>
    <p:handoutMasterId r:id="rId18"/>
  </p:handoutMasterIdLst>
  <p:sldIdLst>
    <p:sldId id="275" r:id="rId2"/>
    <p:sldId id="276" r:id="rId3"/>
    <p:sldId id="278" r:id="rId4"/>
    <p:sldId id="296" r:id="rId5"/>
    <p:sldId id="297" r:id="rId6"/>
    <p:sldId id="293" r:id="rId7"/>
    <p:sldId id="294" r:id="rId8"/>
    <p:sldId id="295" r:id="rId9"/>
    <p:sldId id="282" r:id="rId10"/>
    <p:sldId id="290" r:id="rId11"/>
    <p:sldId id="291" r:id="rId12"/>
    <p:sldId id="292" r:id="rId13"/>
    <p:sldId id="288" r:id="rId14"/>
    <p:sldId id="277" r:id="rId15"/>
    <p:sldId id="286" r:id="rId16"/>
  </p:sldIdLst>
  <p:sldSz cx="9144000" cy="6858000" type="screen4x3"/>
  <p:notesSz cx="6858000" cy="9144000"/>
  <p:embeddedFontLst>
    <p:embeddedFont>
      <p:font typeface="Calibri" panose="020F0502020204030204" pitchFamily="34" charset="0"/>
      <p:regular r:id="rId19"/>
      <p:bold r:id="rId20"/>
      <p:italic r:id="rId21"/>
      <p:boldItalic r:id="rId22"/>
    </p:embeddedFont>
    <p:embeddedFont>
      <p:font typeface="Kalam" panose="02000000000000000000" pitchFamily="2" charset="77"/>
      <p:regular r:id="rId23"/>
    </p:embeddedFont>
    <p:embeddedFont>
      <p:font typeface="Tuffy" panose="020B0603060100000000" pitchFamily="34" charset="0"/>
      <p:regular r:id="rId24"/>
      <p:bold r:id="rId25"/>
      <p:italic r:id="rId26"/>
      <p:boldItalic r:id="rId27"/>
    </p:embeddedFont>
    <p:embeddedFont>
      <p:font typeface="Tuffy-TTF" panose="020B0603060100000000" pitchFamily="34" charset="0"/>
      <p:regular r:id="rId28"/>
      <p:bold r:id="rId29"/>
      <p:italic r:id="rId30"/>
      <p:boldItalic r:id="rId31"/>
    </p:embeddedFont>
    <p:embeddedFont>
      <p:font typeface="Twinkl" pitchFamily="2" charset="77"/>
      <p:regular r:id="rId32"/>
      <p:bold r:id="rId33"/>
    </p:embeddedFont>
  </p:embeddedFontLst>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userDrawn="1">
          <p15:clr>
            <a:srgbClr val="A4A3A4"/>
          </p15:clr>
        </p15:guide>
        <p15:guide id="2" pos="2880" userDrawn="1">
          <p15:clr>
            <a:srgbClr val="A4A3A4"/>
          </p15:clr>
        </p15:guide>
        <p15:guide id="4" pos="340" userDrawn="1">
          <p15:clr>
            <a:srgbClr val="A4A3A4"/>
          </p15:clr>
        </p15:guide>
        <p15:guide id="5" orient="horz" pos="3952" userDrawn="1">
          <p15:clr>
            <a:srgbClr val="A4A3A4"/>
          </p15:clr>
        </p15:guide>
        <p15:guide id="6" pos="5420" userDrawn="1">
          <p15:clr>
            <a:srgbClr val="A4A3A4"/>
          </p15:clr>
        </p15:guide>
        <p15:guide id="7" orient="horz" pos="332" userDrawn="1">
          <p15:clr>
            <a:srgbClr val="A4A3A4"/>
          </p15:clr>
        </p15:guide>
        <p15:guide id="8" pos="476" userDrawn="1">
          <p15:clr>
            <a:srgbClr val="A4A3A4"/>
          </p15:clr>
        </p15:guide>
        <p15:guide id="9" orient="horz" pos="459" userDrawn="1">
          <p15:clr>
            <a:srgbClr val="A4A3A4"/>
          </p15:clr>
        </p15:guide>
        <p15:guide id="10" orient="horz" pos="3816" userDrawn="1">
          <p15:clr>
            <a:srgbClr val="A4A3A4"/>
          </p15:clr>
        </p15:guide>
        <p15:guide id="11" pos="5284" userDrawn="1">
          <p15:clr>
            <a:srgbClr val="A4A3A4"/>
          </p15:clr>
        </p15:guide>
      </p15:sldGuideLst>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FECA7"/>
    <a:srgbClr val="CEB4D8"/>
    <a:srgbClr val="88CAC2"/>
    <a:srgbClr val="F7C4C1"/>
    <a:srgbClr val="F7BC92"/>
    <a:srgbClr val="019541"/>
    <a:srgbClr val="CEDF98"/>
    <a:srgbClr val="90C7E5"/>
    <a:srgbClr val="00639A"/>
    <a:srgbClr val="0079C1"/>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2D5ABB26-0587-4C30-8999-92F81FD0307C}" styleName="No Style, No Grid">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6954" autoAdjust="0"/>
    <p:restoredTop sz="94660"/>
  </p:normalViewPr>
  <p:slideViewPr>
    <p:cSldViewPr snapToGrid="0" showGuides="1">
      <p:cViewPr varScale="1">
        <p:scale>
          <a:sx n="115" d="100"/>
          <a:sy n="115" d="100"/>
        </p:scale>
        <p:origin x="576" y="208"/>
      </p:cViewPr>
      <p:guideLst>
        <p:guide orient="horz" pos="2160"/>
        <p:guide pos="2880"/>
        <p:guide pos="340"/>
        <p:guide orient="horz" pos="3952"/>
        <p:guide pos="5420"/>
        <p:guide orient="horz" pos="332"/>
        <p:guide pos="476"/>
        <p:guide orient="horz" pos="459"/>
        <p:guide orient="horz" pos="3816"/>
        <p:guide pos="5284"/>
      </p:guideLst>
    </p:cSldViewPr>
  </p:slideViewPr>
  <p:notesTextViewPr>
    <p:cViewPr>
      <p:scale>
        <a:sx n="3" d="2"/>
        <a:sy n="3" d="2"/>
      </p:scale>
      <p:origin x="0" y="0"/>
    </p:cViewPr>
  </p:notesTextViewPr>
  <p:notesViewPr>
    <p:cSldViewPr snapToGrid="0" showGuides="1">
      <p:cViewPr varScale="1">
        <p:scale>
          <a:sx n="77" d="100"/>
          <a:sy n="77" d="100"/>
        </p:scale>
        <p:origin x="2646" y="90"/>
      </p:cViewPr>
      <p:guideLst/>
    </p:cSldViewPr>
  </p:notes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handoutMaster" Target="handoutMasters/handoutMaster1.xml"/><Relationship Id="rId26" Type="http://schemas.openxmlformats.org/officeDocument/2006/relationships/font" Target="fonts/font8.fntdata"/><Relationship Id="rId21" Type="http://schemas.openxmlformats.org/officeDocument/2006/relationships/font" Target="fonts/font3.fntdata"/><Relationship Id="rId34" Type="http://schemas.openxmlformats.org/officeDocument/2006/relationships/presProps" Target="pres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notesMaster" Target="notesMasters/notesMaster1.xml"/><Relationship Id="rId25" Type="http://schemas.openxmlformats.org/officeDocument/2006/relationships/font" Target="fonts/font7.fntdata"/><Relationship Id="rId33" Type="http://schemas.openxmlformats.org/officeDocument/2006/relationships/font" Target="fonts/font15.fntdata"/><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font" Target="fonts/font2.fntdata"/><Relationship Id="rId29" Type="http://schemas.openxmlformats.org/officeDocument/2006/relationships/font" Target="fonts/font11.fntdata"/><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font" Target="fonts/font6.fntdata"/><Relationship Id="rId32" Type="http://schemas.openxmlformats.org/officeDocument/2006/relationships/font" Target="fonts/font14.fntdata"/><Relationship Id="rId37"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font" Target="fonts/font5.fntdata"/><Relationship Id="rId28" Type="http://schemas.openxmlformats.org/officeDocument/2006/relationships/font" Target="fonts/font10.fntdata"/><Relationship Id="rId36"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font" Target="fonts/font1.fntdata"/><Relationship Id="rId31" Type="http://schemas.openxmlformats.org/officeDocument/2006/relationships/font" Target="fonts/font13.fntdata"/><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font" Target="fonts/font4.fntdata"/><Relationship Id="rId27" Type="http://schemas.openxmlformats.org/officeDocument/2006/relationships/font" Target="fonts/font9.fntdata"/><Relationship Id="rId30" Type="http://schemas.openxmlformats.org/officeDocument/2006/relationships/font" Target="fonts/font12.fntdata"/><Relationship Id="rId35" Type="http://schemas.openxmlformats.org/officeDocument/2006/relationships/viewProps" Target="viewProps.xml"/><Relationship Id="rId8" Type="http://schemas.openxmlformats.org/officeDocument/2006/relationships/slide" Target="slides/slide7.xml"/><Relationship Id="rId3" Type="http://schemas.openxmlformats.org/officeDocument/2006/relationships/slide" Target="slides/slide2.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6B34F151-63AC-41CE-96F5-7702E930870C}" type="datetimeFigureOut">
              <a:rPr lang="en-GB" smtClean="0"/>
              <a:t>14/01/2021</a:t>
            </a:fld>
            <a:endParaRPr lang="en-GB"/>
          </a:p>
        </p:txBody>
      </p:sp>
      <p:sp>
        <p:nvSpPr>
          <p:cNvPr id="4" name="Footer Placeholder 3"/>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5" name="Slide Number Placeholder 4"/>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2676B846-B279-40AC-BFF5-DBC4013370C2}" type="slidenum">
              <a:rPr lang="en-GB" smtClean="0"/>
              <a:t>‹#›</a:t>
            </a:fld>
            <a:endParaRPr lang="en-GB"/>
          </a:p>
        </p:txBody>
      </p:sp>
    </p:spTree>
    <p:extLst>
      <p:ext uri="{BB962C8B-B14F-4D97-AF65-F5344CB8AC3E}">
        <p14:creationId xmlns:p14="http://schemas.microsoft.com/office/powerpoint/2010/main" val="2645397011"/>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3D02C5D1-7818-41B5-ABAD-5E4B38A5388F}" type="datetimeFigureOut">
              <a:rPr lang="en-GB" smtClean="0"/>
              <a:t>14/01/2021</a:t>
            </a:fld>
            <a:endParaRPr lang="en-GB"/>
          </a:p>
        </p:txBody>
      </p:sp>
      <p:sp>
        <p:nvSpPr>
          <p:cNvPr id="4" name="Slide Image Placeholder 3"/>
          <p:cNvSpPr>
            <a:spLocks noGrp="1" noRot="1" noChangeAspect="1"/>
          </p:cNvSpPr>
          <p:nvPr>
            <p:ph type="sldImg" idx="2"/>
          </p:nvPr>
        </p:nvSpPr>
        <p:spPr>
          <a:xfrm>
            <a:off x="1371600" y="1143000"/>
            <a:ext cx="41148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FA521341-850D-40E1-BB3D-87946DC9B06D}" type="slidenum">
              <a:rPr lang="en-GB" smtClean="0"/>
              <a:t>‹#›</a:t>
            </a:fld>
            <a:endParaRPr lang="en-GB"/>
          </a:p>
        </p:txBody>
      </p:sp>
    </p:spTree>
    <p:extLst>
      <p:ext uri="{BB962C8B-B14F-4D97-AF65-F5344CB8AC3E}">
        <p14:creationId xmlns:p14="http://schemas.microsoft.com/office/powerpoint/2010/main" val="84704876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jpg"/><Relationship Id="rId1" Type="http://schemas.openxmlformats.org/officeDocument/2006/relationships/slideMaster" Target="../slideMasters/slideMaster1.xml"/><Relationship Id="rId5" Type="http://schemas.openxmlformats.org/officeDocument/2006/relationships/hyperlink" Target="https://www.twinkl.co.uk/resources/white-rose-maths-resources/year-4-white-rose-maths-resources-key-stage-1-year-1-year-2/spring-block-1-multiplication-and-division-year-4-white-rose-maths-supporting-resources-key-stage-1" TargetMode="External"/><Relationship Id="rId4" Type="http://schemas.openxmlformats.org/officeDocument/2006/relationships/hyperlink" Target="https://www.twinkl.co.uk/resources/white-rose-maths-resources/year-5-white-rose-maths-resources-key-stage-1-year-1-year-2/autumn-block-3-statistics-year-5-white-rose-maths-resources-key-stage-1-year-1-year-2" TargetMode="Externa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4.jpg"/><Relationship Id="rId1" Type="http://schemas.openxmlformats.org/officeDocument/2006/relationships/slideMaster" Target="../slideMasters/slideMaster1.xml"/><Relationship Id="rId5" Type="http://schemas.openxmlformats.org/officeDocument/2006/relationships/hyperlink" Target="https://www.twinkl.co.uk/resources/white-rose-maths-resources/year-4-white-rose-maths-resources-key-stage-1-year-1-year-2/spring-block-1-multiplication-and-division-year-4-white-rose-maths-supporting-resources-key-stage-1" TargetMode="External"/><Relationship Id="rId4" Type="http://schemas.openxmlformats.org/officeDocument/2006/relationships/hyperlink" Target="https://www.twinkl.co.uk/resources/white-rose-maths-resources/year-5-white-rose-maths-resources-key-stage-1-year-1-year-2/autumn-block-3-statistics-year-5-white-rose-maths-resources-key-stage-1-year-1-year-2" TargetMode="Externa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Title Slide">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pic>
        <p:nvPicPr>
          <p:cNvPr id="3" name="Picture 2"/>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a:off x="8522767" y="6196125"/>
            <a:ext cx="576495" cy="580719"/>
          </a:xfrm>
          <a:prstGeom prst="rect">
            <a:avLst/>
          </a:prstGeom>
        </p:spPr>
      </p:pic>
      <p:sp>
        <p:nvSpPr>
          <p:cNvPr id="4" name="Rectangle 3">
            <a:hlinkClick r:id="rId4"/>
          </p:cNvPr>
          <p:cNvSpPr/>
          <p:nvPr userDrawn="1"/>
        </p:nvSpPr>
        <p:spPr>
          <a:xfrm>
            <a:off x="394855" y="5763277"/>
            <a:ext cx="1005840" cy="723207"/>
          </a:xfrm>
          <a:prstGeom prst="rect">
            <a:avLst/>
          </a:prstGeom>
          <a:solidFill>
            <a:schemeClr val="bg1">
              <a:alpha val="1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GB"/>
          </a:p>
        </p:txBody>
      </p:sp>
      <p:sp>
        <p:nvSpPr>
          <p:cNvPr id="5" name="Rectangle 4">
            <a:hlinkClick r:id="rId5"/>
          </p:cNvPr>
          <p:cNvSpPr/>
          <p:nvPr userDrawn="1"/>
        </p:nvSpPr>
        <p:spPr>
          <a:xfrm>
            <a:off x="304800" y="5758248"/>
            <a:ext cx="1194486" cy="716692"/>
          </a:xfrm>
          <a:prstGeom prst="rect">
            <a:avLst/>
          </a:prstGeom>
          <a:solidFill>
            <a:schemeClr val="bg1">
              <a:alpha val="1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53704075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Title Slide with Box">
    <p:spTree>
      <p:nvGrpSpPr>
        <p:cNvPr id="1" name=""/>
        <p:cNvGrpSpPr/>
        <p:nvPr/>
      </p:nvGrpSpPr>
      <p:grpSpPr>
        <a:xfrm>
          <a:off x="0" y="0"/>
          <a:ext cx="0" cy="0"/>
          <a:chOff x="0" y="0"/>
          <a:chExt cx="0" cy="0"/>
        </a:xfrm>
      </p:grpSpPr>
      <p:sp>
        <p:nvSpPr>
          <p:cNvPr id="4" name="Rounded Rectangle 3"/>
          <p:cNvSpPr/>
          <p:nvPr userDrawn="1"/>
        </p:nvSpPr>
        <p:spPr bwMode="auto">
          <a:xfrm>
            <a:off x="457198" y="438151"/>
            <a:ext cx="8220075" cy="5957887"/>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pic>
        <p:nvPicPr>
          <p:cNvPr id="3" name="Picture 2"/>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8072497" y="5734211"/>
            <a:ext cx="576495" cy="580719"/>
          </a:xfrm>
          <a:prstGeom prst="rect">
            <a:avLst/>
          </a:prstGeom>
        </p:spPr>
      </p:pic>
    </p:spTree>
    <p:extLst>
      <p:ext uri="{BB962C8B-B14F-4D97-AF65-F5344CB8AC3E}">
        <p14:creationId xmlns:p14="http://schemas.microsoft.com/office/powerpoint/2010/main" val="342987103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Title and Content">
    <p:spTree>
      <p:nvGrpSpPr>
        <p:cNvPr id="1" name=""/>
        <p:cNvGrpSpPr/>
        <p:nvPr/>
      </p:nvGrpSpPr>
      <p:grpSpPr>
        <a:xfrm>
          <a:off x="0" y="0"/>
          <a:ext cx="0" cy="0"/>
          <a:chOff x="0" y="0"/>
          <a:chExt cx="0" cy="0"/>
        </a:xfrm>
      </p:grpSpPr>
      <p:sp>
        <p:nvSpPr>
          <p:cNvPr id="5" name="Rounded Rectangle 4"/>
          <p:cNvSpPr/>
          <p:nvPr userDrawn="1"/>
        </p:nvSpPr>
        <p:spPr bwMode="auto">
          <a:xfrm>
            <a:off x="457198" y="438151"/>
            <a:ext cx="8220075" cy="5957887"/>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sp>
        <p:nvSpPr>
          <p:cNvPr id="8" name="Title 5"/>
          <p:cNvSpPr>
            <a:spLocks noGrp="1"/>
          </p:cNvSpPr>
          <p:nvPr>
            <p:ph type="title"/>
          </p:nvPr>
        </p:nvSpPr>
        <p:spPr>
          <a:xfrm>
            <a:off x="457198" y="478895"/>
            <a:ext cx="8220075" cy="994306"/>
          </a:xfrm>
        </p:spPr>
        <p:txBody>
          <a:bodyPr>
            <a:noAutofit/>
          </a:bodyPr>
          <a:lstStyle>
            <a:lvl1pPr>
              <a:defRPr>
                <a:latin typeface="Twinkl" pitchFamily="2" charset="0"/>
              </a:defRPr>
            </a:lvl1pPr>
          </a:lstStyle>
          <a:p>
            <a:r>
              <a:rPr lang="en-US"/>
              <a:t>Click to edit Master title style</a:t>
            </a:r>
            <a:endParaRPr lang="en-GB" dirty="0"/>
          </a:p>
        </p:txBody>
      </p:sp>
    </p:spTree>
    <p:extLst>
      <p:ext uri="{BB962C8B-B14F-4D97-AF65-F5344CB8AC3E}">
        <p14:creationId xmlns:p14="http://schemas.microsoft.com/office/powerpoint/2010/main" val="26107948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Aims Slide">
    <p:spTree>
      <p:nvGrpSpPr>
        <p:cNvPr id="1" name=""/>
        <p:cNvGrpSpPr/>
        <p:nvPr/>
      </p:nvGrpSpPr>
      <p:grpSpPr>
        <a:xfrm>
          <a:off x="0" y="0"/>
          <a:ext cx="0" cy="0"/>
          <a:chOff x="0" y="0"/>
          <a:chExt cx="0" cy="0"/>
        </a:xfrm>
      </p:grpSpPr>
    </p:spTree>
    <p:extLst>
      <p:ext uri="{BB962C8B-B14F-4D97-AF65-F5344CB8AC3E}">
        <p14:creationId xmlns:p14="http://schemas.microsoft.com/office/powerpoint/2010/main" val="225752320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End Slide">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pic>
        <p:nvPicPr>
          <p:cNvPr id="3" name="Picture 2"/>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a:off x="8522767" y="6196125"/>
            <a:ext cx="576495" cy="580719"/>
          </a:xfrm>
          <a:prstGeom prst="rect">
            <a:avLst/>
          </a:prstGeom>
        </p:spPr>
      </p:pic>
      <p:sp>
        <p:nvSpPr>
          <p:cNvPr id="4" name="Rectangle 3">
            <a:hlinkClick r:id="rId4"/>
          </p:cNvPr>
          <p:cNvSpPr/>
          <p:nvPr userDrawn="1"/>
        </p:nvSpPr>
        <p:spPr>
          <a:xfrm>
            <a:off x="4069080" y="3067397"/>
            <a:ext cx="1005840" cy="723207"/>
          </a:xfrm>
          <a:prstGeom prst="rect">
            <a:avLst/>
          </a:prstGeom>
          <a:solidFill>
            <a:schemeClr val="bg1">
              <a:alpha val="1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GB"/>
          </a:p>
        </p:txBody>
      </p:sp>
      <p:sp>
        <p:nvSpPr>
          <p:cNvPr id="5" name="Rectangle 4">
            <a:hlinkClick r:id="rId5"/>
          </p:cNvPr>
          <p:cNvSpPr/>
          <p:nvPr userDrawn="1"/>
        </p:nvSpPr>
        <p:spPr>
          <a:xfrm>
            <a:off x="3979701" y="3067397"/>
            <a:ext cx="1194486" cy="716692"/>
          </a:xfrm>
          <a:prstGeom prst="rect">
            <a:avLst/>
          </a:prstGeom>
          <a:solidFill>
            <a:schemeClr val="bg1">
              <a:alpha val="1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1681973774"/>
      </p:ext>
    </p:extLst>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slideLayout" Target="../slideLayouts/slideLayout3.xml"/><Relationship Id="rId7" Type="http://schemas.openxmlformats.org/officeDocument/2006/relationships/image" Target="../media/image1.jpg"/><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theme" Target="../theme/theme1.xml"/><Relationship Id="rId5" Type="http://schemas.openxmlformats.org/officeDocument/2006/relationships/slideLayout" Target="../slideLayouts/slideLayout5.xml"/><Relationship Id="rId4" Type="http://schemas.openxmlformats.org/officeDocument/2006/relationships/slideLayout" Target="../slideLayouts/slideLayout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7">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89745" y="695325"/>
            <a:ext cx="8164510" cy="1150938"/>
          </a:xfrm>
          <a:prstGeom prst="roundRect">
            <a:avLst>
              <a:gd name="adj" fmla="val 9641"/>
            </a:avLst>
          </a:prstGeom>
          <a:noFill/>
          <a:ln w="25400">
            <a:noFill/>
          </a:ln>
        </p:spPr>
        <p:txBody>
          <a:bodyPr vert="horz" lIns="252000" tIns="252000" rIns="252000" bIns="252000" rtlCol="0" anchor="ctr" anchorCtr="1">
            <a:normAutofit/>
          </a:bodyPr>
          <a:lstStyle/>
          <a:p>
            <a:r>
              <a:rPr lang="en-US"/>
              <a:t>Click to edit Master title style</a:t>
            </a:r>
            <a:endParaRPr lang="en-US" dirty="0"/>
          </a:p>
        </p:txBody>
      </p:sp>
      <p:sp>
        <p:nvSpPr>
          <p:cNvPr id="3" name="Text Placeholder 2"/>
          <p:cNvSpPr>
            <a:spLocks noGrp="1"/>
          </p:cNvSpPr>
          <p:nvPr>
            <p:ph type="body" idx="1"/>
          </p:nvPr>
        </p:nvSpPr>
        <p:spPr>
          <a:xfrm>
            <a:off x="489745" y="1957386"/>
            <a:ext cx="8164510" cy="4387851"/>
          </a:xfrm>
          <a:prstGeom prst="roundRect">
            <a:avLst>
              <a:gd name="adj" fmla="val 2585"/>
            </a:avLst>
          </a:prstGeom>
          <a:noFill/>
          <a:ln w="25400">
            <a:noFill/>
          </a:ln>
        </p:spPr>
        <p:txBody>
          <a:bodyPr vert="horz" lIns="252000" tIns="252000" rIns="252000" bIns="252000" rtlCol="0">
            <a:normAutofit/>
          </a:bodyPr>
          <a:lstStyle/>
          <a:p>
            <a:pPr lvl="0"/>
            <a:r>
              <a:rPr lang="en-US" dirty="0"/>
              <a:t>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Tree>
    <p:extLst>
      <p:ext uri="{BB962C8B-B14F-4D97-AF65-F5344CB8AC3E}">
        <p14:creationId xmlns:p14="http://schemas.microsoft.com/office/powerpoint/2010/main" val="4389201"/>
      </p:ext>
    </p:extLst>
  </p:cSld>
  <p:clrMap bg1="lt1" tx1="dk1" bg2="lt2" tx2="dk2" accent1="accent1" accent2="accent2" accent3="accent3" accent4="accent4" accent5="accent5" accent6="accent6" hlink="hlink" folHlink="folHlink"/>
  <p:sldLayoutIdLst>
    <p:sldLayoutId id="2147483661" r:id="rId1"/>
    <p:sldLayoutId id="2147483667" r:id="rId2"/>
    <p:sldLayoutId id="2147483662" r:id="rId3"/>
    <p:sldLayoutId id="2147483663" r:id="rId4"/>
    <p:sldLayoutId id="2147483666" r:id="rId5"/>
  </p:sldLayoutIdLst>
  <p:txStyles>
    <p:titleStyle>
      <a:lvl1pPr algn="l" defTabSz="914400" rtl="0" eaLnBrk="1" latinLnBrk="0" hangingPunct="1">
        <a:lnSpc>
          <a:spcPct val="90000"/>
        </a:lnSpc>
        <a:spcBef>
          <a:spcPct val="0"/>
        </a:spcBef>
        <a:buNone/>
        <a:defRPr sz="4000" b="1" kern="1200">
          <a:solidFill>
            <a:srgbClr val="1C1C1C"/>
          </a:solidFill>
          <a:latin typeface="Twinkl" pitchFamily="50" charset="0"/>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1800" kern="1200">
          <a:solidFill>
            <a:srgbClr val="1C1C1C"/>
          </a:solidFill>
          <a:latin typeface="Twinkl" pitchFamily="50" charset="0"/>
          <a:ea typeface="Twinkl" pitchFamily="2" charset="0"/>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600" kern="1200">
          <a:solidFill>
            <a:srgbClr val="1C1C1C"/>
          </a:solidFill>
          <a:latin typeface="Twinkl" pitchFamily="50" charset="0"/>
          <a:ea typeface="Twinkl" pitchFamily="2" charset="0"/>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winkl" pitchFamily="2" charset="0"/>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winkl" pitchFamily="2" charset="0"/>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winkl" pitchFamily="2" charset="0"/>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mod="1">
    <p:ext uri="{27BBF7A9-308A-43DC-89C8-2F10F3537804}">
      <p15:sldGuideLst xmlns:p15="http://schemas.microsoft.com/office/powerpoint/2012/main">
        <p15:guide id="1" orient="horz" pos="2160">
          <p15:clr>
            <a:srgbClr val="F26B43"/>
          </p15:clr>
        </p15:guide>
        <p15:guide id="2" pos="2880">
          <p15:clr>
            <a:srgbClr val="F26B43"/>
          </p15:clr>
        </p15:guide>
      </p15:sldGuideLst>
    </p:ext>
  </p:extLst>
</p:sldMaster>
</file>

<file path=ppt/slides/_rels/slide1.xml.rels><?xml version="1.0" encoding="UTF-8" standalone="yes"?>
<Relationships xmlns="http://schemas.openxmlformats.org/package/2006/relationships"><Relationship Id="rId2" Type="http://schemas.openxmlformats.org/officeDocument/2006/relationships/hyperlink" Target="https://www.twinkl.co.uk/resources/white-rose-maths-resources/year-4-white-rose-maths-resources-key-stage-1-year-1-year-2/spring-block-1-multiplication-and-division-year-4-white-rose-maths-supporting-resources-key-stage-1" TargetMode="Externa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Layout" Target="../slideLayouts/slideLayout3.xml"/><Relationship Id="rId4" Type="http://schemas.openxmlformats.org/officeDocument/2006/relationships/image" Target="../media/image7.png"/></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4.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3.xml"/></Relationships>
</file>

<file path=ppt/slides/_rels/slide5.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3.xml"/></Relationships>
</file>

<file path=ppt/slides/_rels/slide6.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8.png"/><Relationship Id="rId1" Type="http://schemas.openxmlformats.org/officeDocument/2006/relationships/slideLayout" Target="../slideLayouts/slideLayout3.xml"/><Relationship Id="rId4" Type="http://schemas.openxmlformats.org/officeDocument/2006/relationships/image" Target="../media/image9.png"/></Relationships>
</file>

<file path=ppt/slides/_rels/slide7.xml.rels><?xml version="1.0" encoding="UTF-8" standalone="yes"?>
<Relationships xmlns="http://schemas.openxmlformats.org/package/2006/relationships"><Relationship Id="rId8" Type="http://schemas.openxmlformats.org/officeDocument/2006/relationships/image" Target="../media/image15.png"/><Relationship Id="rId3" Type="http://schemas.openxmlformats.org/officeDocument/2006/relationships/image" Target="../media/image10.png"/><Relationship Id="rId7" Type="http://schemas.openxmlformats.org/officeDocument/2006/relationships/image" Target="../media/image14.png"/><Relationship Id="rId2" Type="http://schemas.openxmlformats.org/officeDocument/2006/relationships/image" Target="../media/image5.png"/><Relationship Id="rId1" Type="http://schemas.openxmlformats.org/officeDocument/2006/relationships/slideLayout" Target="../slideLayouts/slideLayout3.xml"/><Relationship Id="rId6" Type="http://schemas.openxmlformats.org/officeDocument/2006/relationships/image" Target="../media/image13.png"/><Relationship Id="rId5" Type="http://schemas.openxmlformats.org/officeDocument/2006/relationships/image" Target="../media/image12.png"/><Relationship Id="rId4" Type="http://schemas.openxmlformats.org/officeDocument/2006/relationships/image" Target="../media/image11.png"/><Relationship Id="rId9" Type="http://schemas.openxmlformats.org/officeDocument/2006/relationships/image" Target="../media/image16.png"/></Relationships>
</file>

<file path=ppt/slides/_rels/slide8.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17.png"/><Relationship Id="rId1" Type="http://schemas.openxmlformats.org/officeDocument/2006/relationships/slideLayout" Target="../slideLayouts/slideLayout3.xml"/></Relationships>
</file>

<file path=ppt/slides/_rels/slide9.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image" Target="../media/image18.png"/><Relationship Id="rId1" Type="http://schemas.openxmlformats.org/officeDocument/2006/relationships/slideLayout" Target="../slideLayouts/slideLayout3.xml"/></Relationships>
</file>

<file path=ppt/slides/_rels/slide10.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image" Target="../media/image20.png"/><Relationship Id="rId1" Type="http://schemas.openxmlformats.org/officeDocument/2006/relationships/slideLayout" Target="../slideLayouts/slideLayout3.xml"/><Relationship Id="rId4" Type="http://schemas.openxmlformats.org/officeDocument/2006/relationships/image" Target="../media/image19.png"/></Relationships>
</file>

<file path=ppt/slides/_rels/slide11.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image" Target="../media/image22.png"/><Relationship Id="rId1" Type="http://schemas.openxmlformats.org/officeDocument/2006/relationships/slideLayout" Target="../slideLayouts/slideLayout3.xml"/><Relationship Id="rId6" Type="http://schemas.openxmlformats.org/officeDocument/2006/relationships/image" Target="../media/image26.png"/><Relationship Id="rId5" Type="http://schemas.openxmlformats.org/officeDocument/2006/relationships/image" Target="../media/image25.png"/><Relationship Id="rId4" Type="http://schemas.openxmlformats.org/officeDocument/2006/relationships/image" Target="../media/image24.png"/></Relationships>
</file>

<file path=ppt/slides/_rels/slide12.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image" Target="../media/image22.png"/><Relationship Id="rId1" Type="http://schemas.openxmlformats.org/officeDocument/2006/relationships/slideLayout" Target="../slideLayouts/slideLayout3.xml"/></Relationships>
</file>

<file path=ppt/slides/_rels/slide13.xml.rels><?xml version="1.0" encoding="UTF-8" standalone="yes"?>
<Relationships xmlns="http://schemas.openxmlformats.org/package/2006/relationships"><Relationship Id="rId3" Type="http://schemas.openxmlformats.org/officeDocument/2006/relationships/image" Target="../media/image29.jpeg"/><Relationship Id="rId7" Type="http://schemas.openxmlformats.org/officeDocument/2006/relationships/image" Target="../media/image33.png"/><Relationship Id="rId2" Type="http://schemas.openxmlformats.org/officeDocument/2006/relationships/image" Target="../media/image28.png"/><Relationship Id="rId1" Type="http://schemas.openxmlformats.org/officeDocument/2006/relationships/slideLayout" Target="../slideLayouts/slideLayout3.xml"/><Relationship Id="rId6" Type="http://schemas.openxmlformats.org/officeDocument/2006/relationships/image" Target="../media/image32.jpeg"/><Relationship Id="rId5" Type="http://schemas.openxmlformats.org/officeDocument/2006/relationships/image" Target="../media/image31.jpeg"/><Relationship Id="rId4" Type="http://schemas.openxmlformats.org/officeDocument/2006/relationships/image" Target="../media/image30.jpeg"/></Relationships>
</file>

<file path=ppt/slides/_rels/slide14.xml.rels><?xml version="1.0" encoding="UTF-8" standalone="yes"?>
<Relationships xmlns="http://schemas.openxmlformats.org/package/2006/relationships"><Relationship Id="rId3" Type="http://schemas.openxmlformats.org/officeDocument/2006/relationships/image" Target="../media/image34.png"/><Relationship Id="rId2" Type="http://schemas.openxmlformats.org/officeDocument/2006/relationships/hyperlink" Target="https://www.twinkl.co.uk/resources/planit-maths-primary-teaching-resources-year-4/planit-maths-primary-teaching-resources-year-4-number-multiplication-and-division/planit-maths-primary-teaching-resources-year-4-number-multiplication-and-division-pupils-practise-to-become-fluent-in-the-formal-written-method-of-short-multiplication-and-short-division-with-exact-answers-non-statutory" TargetMode="External"/><Relationship Id="rId1" Type="http://schemas.openxmlformats.org/officeDocument/2006/relationships/slideLayout" Target="../slideLayouts/slideLayout4.xml"/><Relationship Id="rId5" Type="http://schemas.openxmlformats.org/officeDocument/2006/relationships/image" Target="../media/image36.jpg"/><Relationship Id="rId4" Type="http://schemas.openxmlformats.org/officeDocument/2006/relationships/image" Target="../media/image35.jpg"/></Relationships>
</file>

<file path=ppt/slides/_rels/slide15.xml.rels><?xml version="1.0" encoding="UTF-8" standalone="yes"?>
<Relationships xmlns="http://schemas.openxmlformats.org/package/2006/relationships"><Relationship Id="rId2" Type="http://schemas.openxmlformats.org/officeDocument/2006/relationships/hyperlink" Target="https://www.twinkl.co.uk/resources/white-rose-maths-resources/year-4-white-rose-maths-resources-key-stage-1-year-1-year-2/spring-block-1-multiplication-and-division-year-4-white-rose-maths-supporting-resources-key-stage-1" TargetMode="External"/><Relationship Id="rId1" Type="http://schemas.openxmlformats.org/officeDocument/2006/relationships/slideLayout" Target="../slideLayouts/slideLayout5.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hlinkClick r:id="rId2"/>
            <a:extLst>
              <a:ext uri="{FF2B5EF4-FFF2-40B4-BE49-F238E27FC236}">
                <a16:creationId xmlns:a16="http://schemas.microsoft.com/office/drawing/2014/main" id="{39F3FFC7-FDF1-46A9-958A-4C9FE024FC5D}"/>
              </a:ext>
            </a:extLst>
          </p:cNvPr>
          <p:cNvSpPr/>
          <p:nvPr/>
        </p:nvSpPr>
        <p:spPr>
          <a:xfrm>
            <a:off x="130629" y="5596345"/>
            <a:ext cx="1567543" cy="1079863"/>
          </a:xfrm>
          <a:prstGeom prst="rect">
            <a:avLst/>
          </a:prstGeom>
          <a:solidFill>
            <a:srgbClr val="18A0DB">
              <a:alpha val="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99622878"/>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txBox="1">
            <a:spLocks/>
          </p:cNvSpPr>
          <p:nvPr/>
        </p:nvSpPr>
        <p:spPr>
          <a:xfrm>
            <a:off x="461962" y="762000"/>
            <a:ext cx="8220075" cy="652318"/>
          </a:xfrm>
          <a:prstGeom prst="roundRect">
            <a:avLst>
              <a:gd name="adj" fmla="val 9641"/>
            </a:avLst>
          </a:prstGeom>
          <a:noFill/>
          <a:ln w="25400">
            <a:noFill/>
          </a:ln>
        </p:spPr>
        <p:txBody>
          <a:bodyPr vert="horz" lIns="252000" tIns="252000" rIns="252000" bIns="252000" rtlCol="0" anchor="ctr" anchorCtr="1">
            <a:noAutofit/>
          </a:bodyPr>
          <a:lstStyle>
            <a:lvl1pPr algn="l" defTabSz="914400" rtl="0" eaLnBrk="1" latinLnBrk="0" hangingPunct="1">
              <a:lnSpc>
                <a:spcPct val="90000"/>
              </a:lnSpc>
              <a:spcBef>
                <a:spcPct val="0"/>
              </a:spcBef>
              <a:buNone/>
              <a:defRPr sz="4000" b="1" kern="1200">
                <a:solidFill>
                  <a:srgbClr val="1C1C1C"/>
                </a:solidFill>
                <a:latin typeface="Twinkl SemiBold" pitchFamily="2" charset="0"/>
                <a:ea typeface="+mj-ea"/>
                <a:cs typeface="+mj-cs"/>
              </a:defRPr>
            </a:lvl1pPr>
          </a:lstStyle>
          <a:p>
            <a:pPr marL="0" marR="0" lvl="0" indent="0" algn="ctr" defTabSz="914400" rtl="0" eaLnBrk="1" fontAlgn="auto" latinLnBrk="0" hangingPunct="1">
              <a:lnSpc>
                <a:spcPct val="90000"/>
              </a:lnSpc>
              <a:spcBef>
                <a:spcPct val="0"/>
              </a:spcBef>
              <a:spcAft>
                <a:spcPts val="0"/>
              </a:spcAft>
              <a:buClrTx/>
              <a:buSzTx/>
              <a:buFontTx/>
              <a:buNone/>
              <a:tabLst/>
              <a:defRPr/>
            </a:pPr>
            <a:r>
              <a:rPr kumimoji="0" lang="en-GB" altLang="en-US" sz="2800" b="1" i="0" u="none" strike="noStrike" kern="1200" cap="none" spc="0" normalizeH="0" baseline="0" noProof="0" dirty="0">
                <a:ln>
                  <a:noFill/>
                </a:ln>
                <a:solidFill>
                  <a:srgbClr val="014482"/>
                </a:solidFill>
                <a:effectLst/>
                <a:uLnTx/>
                <a:uFillTx/>
                <a:latin typeface="Tuffy-TTF" panose="020B0603060100000000" pitchFamily="34" charset="0"/>
                <a:ea typeface="Tuffy" panose="020B0603060100000000" pitchFamily="34" charset="0"/>
                <a:cs typeface="Arial" panose="020B0604020202020204" pitchFamily="34" charset="0"/>
              </a:rPr>
              <a:t>Diving into Mastery Guidance for Educators</a:t>
            </a:r>
          </a:p>
        </p:txBody>
      </p:sp>
      <p:sp>
        <p:nvSpPr>
          <p:cNvPr id="4" name="Rectangle 3">
            <a:extLst>
              <a:ext uri="{FF2B5EF4-FFF2-40B4-BE49-F238E27FC236}">
                <a16:creationId xmlns:a16="http://schemas.microsoft.com/office/drawing/2014/main" id="{FA04B34F-55C5-40A6-8A7E-881778633952}"/>
              </a:ext>
            </a:extLst>
          </p:cNvPr>
          <p:cNvSpPr/>
          <p:nvPr/>
        </p:nvSpPr>
        <p:spPr>
          <a:xfrm>
            <a:off x="761153" y="1994284"/>
            <a:ext cx="3196589" cy="3795053"/>
          </a:xfrm>
          <a:prstGeom prst="rect">
            <a:avLst/>
          </a:prstGeom>
          <a:solidFill>
            <a:srgbClr val="ACDDF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dirty="0">
              <a:ln>
                <a:noFill/>
              </a:ln>
              <a:solidFill>
                <a:sysClr val="windowText" lastClr="000000"/>
              </a:solidFill>
              <a:effectLst/>
              <a:uLnTx/>
              <a:uFillTx/>
              <a:latin typeface="Twinkl" pitchFamily="50" charset="0"/>
            </a:endParaRPr>
          </a:p>
        </p:txBody>
      </p:sp>
      <p:sp>
        <p:nvSpPr>
          <p:cNvPr id="5" name="Rectangle 4"/>
          <p:cNvSpPr/>
          <p:nvPr/>
        </p:nvSpPr>
        <p:spPr>
          <a:xfrm>
            <a:off x="769943" y="1341966"/>
            <a:ext cx="7623169" cy="584775"/>
          </a:xfrm>
          <a:prstGeom prst="rect">
            <a:avLst/>
          </a:prstGeom>
        </p:spPr>
        <p:txBody>
          <a:bodyPr wrap="square">
            <a:spAutoFit/>
          </a:bodyPr>
          <a:lstStyle/>
          <a:p>
            <a:pPr algn="just"/>
            <a:r>
              <a:rPr lang="en-GB" sz="1600" dirty="0">
                <a:latin typeface="Tuffy" panose="020B0603060100000000" pitchFamily="34" charset="0"/>
                <a:ea typeface="Tuffy" panose="020B0603060100000000" pitchFamily="34" charset="0"/>
              </a:rPr>
              <a:t>Each activity sheet is split into three sections, diving, deeper and deepest, which are represented by the following icons:</a:t>
            </a:r>
          </a:p>
        </p:txBody>
      </p:sp>
      <p:sp>
        <p:nvSpPr>
          <p:cNvPr id="6" name="Rectangle 5">
            <a:extLst>
              <a:ext uri="{FF2B5EF4-FFF2-40B4-BE49-F238E27FC236}">
                <a16:creationId xmlns:a16="http://schemas.microsoft.com/office/drawing/2014/main" id="{D7C4EA92-F36C-4499-A738-0B1DDBF02EE5}"/>
              </a:ext>
            </a:extLst>
          </p:cNvPr>
          <p:cNvSpPr/>
          <p:nvPr/>
        </p:nvSpPr>
        <p:spPr>
          <a:xfrm>
            <a:off x="4184822" y="1936618"/>
            <a:ext cx="4208289" cy="3046988"/>
          </a:xfrm>
          <a:prstGeom prst="rect">
            <a:avLst/>
          </a:prstGeom>
        </p:spPr>
        <p:txBody>
          <a:bodyPr wrap="square" lIns="0" tIns="0" rIns="0" bIns="0">
            <a:spAutoFit/>
          </a:bodyPr>
          <a:lstStyle/>
          <a:p>
            <a:pPr algn="just"/>
            <a:r>
              <a:rPr lang="en-GB" sz="1600" dirty="0">
                <a:latin typeface="Tuffy" panose="020B0603060100000000" pitchFamily="34" charset="0"/>
                <a:ea typeface="Tuffy" panose="020B0603060100000000" pitchFamily="34" charset="0"/>
              </a:rPr>
              <a:t>These carefully designed activities take your children through a learning journey, initially ensuring they are fluent with the key concept being taught; then applying this to a range of reasoning and problem-solving activities. </a:t>
            </a:r>
          </a:p>
          <a:p>
            <a:pPr algn="just"/>
            <a:endParaRPr lang="en-GB" sz="1600" dirty="0">
              <a:latin typeface="Tuffy" panose="020B0603060100000000" pitchFamily="34" charset="0"/>
              <a:ea typeface="Tuffy" panose="020B0603060100000000" pitchFamily="34" charset="0"/>
            </a:endParaRPr>
          </a:p>
          <a:p>
            <a:pPr algn="just"/>
            <a:r>
              <a:rPr lang="en-GB" sz="1600" dirty="0">
                <a:latin typeface="Tuffy" panose="020B0603060100000000" pitchFamily="34" charset="0"/>
                <a:ea typeface="Tuffy" panose="020B0603060100000000" pitchFamily="34" charset="0"/>
              </a:rPr>
              <a:t>These sheets might not necessarily be used in a linear way. Some children might begin at the ‘Deeper’ section and in fact, others may ‘dive straight in’ to the ‘Deepest’ section if they have already mastered the skill and are applying this to show their depth of understanding. </a:t>
            </a:r>
          </a:p>
        </p:txBody>
      </p:sp>
      <p:grpSp>
        <p:nvGrpSpPr>
          <p:cNvPr id="7" name="Group 6"/>
          <p:cNvGrpSpPr/>
          <p:nvPr/>
        </p:nvGrpSpPr>
        <p:grpSpPr>
          <a:xfrm>
            <a:off x="1213030" y="2423057"/>
            <a:ext cx="2292835" cy="2937506"/>
            <a:chOff x="1213030" y="2423057"/>
            <a:chExt cx="2292835" cy="2937506"/>
          </a:xfrm>
        </p:grpSpPr>
        <p:pic>
          <p:nvPicPr>
            <p:cNvPr id="8" name="Picture 7">
              <a:extLst>
                <a:ext uri="{FF2B5EF4-FFF2-40B4-BE49-F238E27FC236}">
                  <a16:creationId xmlns:a16="http://schemas.microsoft.com/office/drawing/2014/main" id="{82F8BBE3-D3F3-4DE6-A818-2D773F20B110}"/>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213030" y="2423057"/>
              <a:ext cx="868680" cy="868680"/>
            </a:xfrm>
            <a:prstGeom prst="rect">
              <a:avLst/>
            </a:prstGeom>
          </p:spPr>
        </p:pic>
        <p:pic>
          <p:nvPicPr>
            <p:cNvPr id="9" name="Picture 8">
              <a:extLst>
                <a:ext uri="{FF2B5EF4-FFF2-40B4-BE49-F238E27FC236}">
                  <a16:creationId xmlns:a16="http://schemas.microsoft.com/office/drawing/2014/main" id="{164A8FE3-B06C-4E40-977F-4F3E0ACC2ADD}"/>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213030" y="3457470"/>
              <a:ext cx="868680" cy="868680"/>
            </a:xfrm>
            <a:prstGeom prst="rect">
              <a:avLst/>
            </a:prstGeom>
          </p:spPr>
        </p:pic>
        <p:pic>
          <p:nvPicPr>
            <p:cNvPr id="10" name="Picture 9">
              <a:extLst>
                <a:ext uri="{FF2B5EF4-FFF2-40B4-BE49-F238E27FC236}">
                  <a16:creationId xmlns:a16="http://schemas.microsoft.com/office/drawing/2014/main" id="{788CE03C-10B4-46B1-849A-0D1B9CBCCE9B}"/>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213030" y="4491883"/>
              <a:ext cx="868680" cy="868680"/>
            </a:xfrm>
            <a:prstGeom prst="rect">
              <a:avLst/>
            </a:prstGeom>
          </p:spPr>
        </p:pic>
        <p:sp>
          <p:nvSpPr>
            <p:cNvPr id="11" name="Arrow: Pentagon 11">
              <a:extLst>
                <a:ext uri="{FF2B5EF4-FFF2-40B4-BE49-F238E27FC236}">
                  <a16:creationId xmlns:a16="http://schemas.microsoft.com/office/drawing/2014/main" id="{602133B5-7961-4F75-A2BE-B73C6DB63E21}"/>
                </a:ext>
              </a:extLst>
            </p:cNvPr>
            <p:cNvSpPr/>
            <p:nvPr/>
          </p:nvSpPr>
          <p:spPr>
            <a:xfrm flipH="1">
              <a:off x="2180298" y="2674517"/>
              <a:ext cx="1325567" cy="365760"/>
            </a:xfrm>
            <a:prstGeom prst="homePlate">
              <a:avLst/>
            </a:prstGeom>
            <a:solidFill>
              <a:srgbClr val="4EB2E5"/>
            </a:solidFill>
            <a:ln>
              <a:noFill/>
            </a:ln>
          </p:spPr>
          <p:style>
            <a:lnRef idx="2">
              <a:schemeClr val="accent1">
                <a:shade val="50000"/>
              </a:schemeClr>
            </a:lnRef>
            <a:fillRef idx="1">
              <a:schemeClr val="accent1"/>
            </a:fillRef>
            <a:effectRef idx="0">
              <a:schemeClr val="accent1"/>
            </a:effectRef>
            <a:fontRef idx="minor">
              <a:schemeClr val="lt1"/>
            </a:fontRef>
          </p:style>
          <p:txBody>
            <a:bodyPr bIns="72000" rtlCol="0" anchor="ctr"/>
            <a:lstStyle/>
            <a:p>
              <a:pPr algn="ctr"/>
              <a:r>
                <a:rPr lang="en-GB" b="1" kern="0" dirty="0">
                  <a:solidFill>
                    <a:schemeClr val="bg1"/>
                  </a:solidFill>
                  <a:latin typeface="Tuffy-TTF" panose="020B0603060100000000" pitchFamily="34" charset="0"/>
                  <a:ea typeface="Tuffy" panose="020B0603060100000000" pitchFamily="34" charset="0"/>
                  <a:cs typeface="Arial" panose="020B0604020202020204" pitchFamily="34" charset="0"/>
                </a:rPr>
                <a:t>Diving</a:t>
              </a:r>
              <a:endParaRPr lang="en-US" b="1" dirty="0">
                <a:solidFill>
                  <a:schemeClr val="bg1"/>
                </a:solidFill>
              </a:endParaRPr>
            </a:p>
          </p:txBody>
        </p:sp>
        <p:sp>
          <p:nvSpPr>
            <p:cNvPr id="12" name="Arrow: Pentagon 12">
              <a:extLst>
                <a:ext uri="{FF2B5EF4-FFF2-40B4-BE49-F238E27FC236}">
                  <a16:creationId xmlns:a16="http://schemas.microsoft.com/office/drawing/2014/main" id="{D99180F2-5FC9-4895-9C62-0CB9474D9C82}"/>
                </a:ext>
              </a:extLst>
            </p:cNvPr>
            <p:cNvSpPr/>
            <p:nvPr/>
          </p:nvSpPr>
          <p:spPr>
            <a:xfrm flipH="1">
              <a:off x="2180298" y="3708930"/>
              <a:ext cx="1325567" cy="365760"/>
            </a:xfrm>
            <a:prstGeom prst="homePlate">
              <a:avLst/>
            </a:prstGeom>
            <a:solidFill>
              <a:srgbClr val="007AC3"/>
            </a:solidFill>
            <a:ln>
              <a:noFill/>
            </a:ln>
          </p:spPr>
          <p:style>
            <a:lnRef idx="2">
              <a:schemeClr val="accent1">
                <a:shade val="50000"/>
              </a:schemeClr>
            </a:lnRef>
            <a:fillRef idx="1">
              <a:schemeClr val="accent1"/>
            </a:fillRef>
            <a:effectRef idx="0">
              <a:schemeClr val="accent1"/>
            </a:effectRef>
            <a:fontRef idx="minor">
              <a:schemeClr val="lt1"/>
            </a:fontRef>
          </p:style>
          <p:txBody>
            <a:bodyPr bIns="72000" rtlCol="0" anchor="ctr"/>
            <a:lstStyle/>
            <a:p>
              <a:pPr algn="ctr"/>
              <a:r>
                <a:rPr lang="en-GB" b="1" kern="0" dirty="0">
                  <a:solidFill>
                    <a:schemeClr val="bg1"/>
                  </a:solidFill>
                  <a:latin typeface="Tuffy-TTF" panose="020B0603060100000000" pitchFamily="34" charset="0"/>
                  <a:ea typeface="Tuffy" panose="020B0603060100000000" pitchFamily="34" charset="0"/>
                  <a:cs typeface="Arial" panose="020B0604020202020204" pitchFamily="34" charset="0"/>
                </a:rPr>
                <a:t>Deeper</a:t>
              </a:r>
              <a:endParaRPr lang="en-US" b="1" dirty="0">
                <a:solidFill>
                  <a:schemeClr val="bg1"/>
                </a:solidFill>
              </a:endParaRPr>
            </a:p>
          </p:txBody>
        </p:sp>
        <p:sp>
          <p:nvSpPr>
            <p:cNvPr id="13" name="Arrow: Pentagon 13">
              <a:extLst>
                <a:ext uri="{FF2B5EF4-FFF2-40B4-BE49-F238E27FC236}">
                  <a16:creationId xmlns:a16="http://schemas.microsoft.com/office/drawing/2014/main" id="{6997B7B1-BA29-4830-B759-33B615380048}"/>
                </a:ext>
              </a:extLst>
            </p:cNvPr>
            <p:cNvSpPr/>
            <p:nvPr/>
          </p:nvSpPr>
          <p:spPr>
            <a:xfrm flipH="1">
              <a:off x="2180298" y="4743343"/>
              <a:ext cx="1325567" cy="365760"/>
            </a:xfrm>
            <a:prstGeom prst="homePlate">
              <a:avLst/>
            </a:prstGeom>
            <a:solidFill>
              <a:srgbClr val="00529C"/>
            </a:solidFill>
            <a:ln>
              <a:noFill/>
            </a:ln>
          </p:spPr>
          <p:style>
            <a:lnRef idx="2">
              <a:schemeClr val="accent1">
                <a:shade val="50000"/>
              </a:schemeClr>
            </a:lnRef>
            <a:fillRef idx="1">
              <a:schemeClr val="accent1"/>
            </a:fillRef>
            <a:effectRef idx="0">
              <a:schemeClr val="accent1"/>
            </a:effectRef>
            <a:fontRef idx="minor">
              <a:schemeClr val="lt1"/>
            </a:fontRef>
          </p:style>
          <p:txBody>
            <a:bodyPr bIns="72000" rtlCol="0" anchor="ctr"/>
            <a:lstStyle/>
            <a:p>
              <a:pPr algn="ctr"/>
              <a:r>
                <a:rPr lang="en-GB" b="1" kern="0" dirty="0">
                  <a:solidFill>
                    <a:schemeClr val="bg1"/>
                  </a:solidFill>
                  <a:latin typeface="Tuffy-TTF" panose="020B0603060100000000" pitchFamily="34" charset="0"/>
                  <a:ea typeface="Tuffy" panose="020B0603060100000000" pitchFamily="34" charset="0"/>
                  <a:cs typeface="Arial" panose="020B0604020202020204" pitchFamily="34" charset="0"/>
                </a:rPr>
                <a:t>Deepest</a:t>
              </a:r>
              <a:endParaRPr lang="en-US" b="1" dirty="0">
                <a:solidFill>
                  <a:schemeClr val="bg1"/>
                </a:solidFill>
              </a:endParaRPr>
            </a:p>
          </p:txBody>
        </p:sp>
      </p:grpSp>
    </p:spTree>
    <p:extLst>
      <p:ext uri="{BB962C8B-B14F-4D97-AF65-F5344CB8AC3E}">
        <p14:creationId xmlns:p14="http://schemas.microsoft.com/office/powerpoint/2010/main" val="1324850786"/>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Rounded Rectangle 11"/>
          <p:cNvSpPr/>
          <p:nvPr/>
        </p:nvSpPr>
        <p:spPr bwMode="auto">
          <a:xfrm>
            <a:off x="503239" y="512763"/>
            <a:ext cx="8137524" cy="2193019"/>
          </a:xfrm>
          <a:prstGeom prst="roundRect">
            <a:avLst>
              <a:gd name="adj" fmla="val 6409"/>
            </a:avLst>
          </a:prstGeom>
          <a:solidFill>
            <a:srgbClr val="FFF9E7"/>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sp>
        <p:nvSpPr>
          <p:cNvPr id="13" name="Title 1"/>
          <p:cNvSpPr txBox="1">
            <a:spLocks/>
          </p:cNvSpPr>
          <p:nvPr/>
        </p:nvSpPr>
        <p:spPr>
          <a:xfrm>
            <a:off x="628648" y="734785"/>
            <a:ext cx="7886700" cy="540000"/>
          </a:xfrm>
          <a:prstGeom prst="rect">
            <a:avLst/>
          </a:prstGeom>
        </p:spPr>
        <p:txBody>
          <a:bodyPr lIns="0" tIns="0" rIns="0" bIns="0" anchor="ctr" anchorCtr="1">
            <a:noAutofit/>
          </a:bodyPr>
          <a:lstStyle>
            <a:lvl1pPr algn="l" defTabSz="914400" rtl="0" eaLnBrk="1" latinLnBrk="0" hangingPunct="1">
              <a:lnSpc>
                <a:spcPct val="90000"/>
              </a:lnSpc>
              <a:spcBef>
                <a:spcPct val="0"/>
              </a:spcBef>
              <a:buNone/>
              <a:defRPr sz="4000" b="1" kern="1200">
                <a:solidFill>
                  <a:schemeClr val="tx1"/>
                </a:solidFill>
                <a:latin typeface="Sassoon Infant Md" panose="02000603050000020003" pitchFamily="50" charset="0"/>
                <a:ea typeface="+mj-ea"/>
                <a:cs typeface="+mj-cs"/>
              </a:defRPr>
            </a:lvl1pPr>
          </a:lstStyle>
          <a:p>
            <a:r>
              <a:rPr lang="en-US" sz="3600" dirty="0">
                <a:latin typeface="+mn-lt"/>
              </a:rPr>
              <a:t>Aim</a:t>
            </a:r>
          </a:p>
        </p:txBody>
      </p:sp>
      <p:sp>
        <p:nvSpPr>
          <p:cNvPr id="14" name="Content Placeholder 15"/>
          <p:cNvSpPr txBox="1">
            <a:spLocks/>
          </p:cNvSpPr>
          <p:nvPr/>
        </p:nvSpPr>
        <p:spPr>
          <a:xfrm>
            <a:off x="755650" y="1127760"/>
            <a:ext cx="7632700" cy="1409700"/>
          </a:xfrm>
          <a:prstGeom prst="roundRect">
            <a:avLst>
              <a:gd name="adj" fmla="val 2585"/>
            </a:avLst>
          </a:prstGeom>
          <a:noFill/>
          <a:ln w="25400">
            <a:noFill/>
          </a:ln>
        </p:spPr>
        <p:txBody>
          <a:bodyPr vert="horz" lIns="252000" tIns="252000" rIns="252000" bIns="25200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1800" kern="1200">
                <a:solidFill>
                  <a:srgbClr val="1C1C1C"/>
                </a:solidFill>
                <a:latin typeface="Twinkl" pitchFamily="50" charset="0"/>
                <a:ea typeface="Twinkl" pitchFamily="2" charset="0"/>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600" kern="1200">
                <a:solidFill>
                  <a:srgbClr val="1C1C1C"/>
                </a:solidFill>
                <a:latin typeface="Twinkl" pitchFamily="50" charset="0"/>
                <a:ea typeface="Twinkl" pitchFamily="2" charset="0"/>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winkl" pitchFamily="2" charset="0"/>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winkl" pitchFamily="2" charset="0"/>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winkl" pitchFamily="2" charset="0"/>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nSpc>
                <a:spcPct val="110000"/>
              </a:lnSpc>
            </a:pPr>
            <a:r>
              <a:rPr lang="en-GB" dirty="0">
                <a:solidFill>
                  <a:srgbClr val="000000"/>
                </a:solidFill>
              </a:rPr>
              <a:t>Pupils practise to become fluent in the formal written method</a:t>
            </a:r>
            <a:br>
              <a:rPr lang="en-GB" dirty="0">
                <a:solidFill>
                  <a:srgbClr val="000000"/>
                </a:solidFill>
              </a:rPr>
            </a:br>
            <a:r>
              <a:rPr lang="en-GB" dirty="0">
                <a:solidFill>
                  <a:srgbClr val="000000"/>
                </a:solidFill>
              </a:rPr>
              <a:t>of short multiplication and short division with exact answers</a:t>
            </a:r>
            <a:br>
              <a:rPr lang="en-GB" dirty="0">
                <a:solidFill>
                  <a:srgbClr val="000000"/>
                </a:solidFill>
              </a:rPr>
            </a:br>
            <a:r>
              <a:rPr lang="en-GB" dirty="0">
                <a:solidFill>
                  <a:srgbClr val="000000"/>
                </a:solidFill>
              </a:rPr>
              <a:t>(non-statutory).</a:t>
            </a:r>
          </a:p>
        </p:txBody>
      </p:sp>
    </p:spTree>
    <p:extLst>
      <p:ext uri="{BB962C8B-B14F-4D97-AF65-F5344CB8AC3E}">
        <p14:creationId xmlns:p14="http://schemas.microsoft.com/office/powerpoint/2010/main" val="3643935188"/>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0" name="Rectangle 119"/>
          <p:cNvSpPr/>
          <p:nvPr/>
        </p:nvSpPr>
        <p:spPr>
          <a:xfrm>
            <a:off x="4880561" y="3365589"/>
            <a:ext cx="3500159" cy="1917417"/>
          </a:xfrm>
          <a:prstGeom prst="rect">
            <a:avLst/>
          </a:prstGeom>
          <a:solidFill>
            <a:schemeClr val="bg1"/>
          </a:solidFill>
          <a:ln w="12700">
            <a:solidFill>
              <a:schemeClr val="bg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5" name="Picture 4">
            <a:extLst>
              <a:ext uri="{FF2B5EF4-FFF2-40B4-BE49-F238E27FC236}">
                <a16:creationId xmlns:a16="http://schemas.microsoft.com/office/drawing/2014/main" id="{2830866F-58AA-4213-AFD1-4A7F919ABC82}"/>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7904094" y="532799"/>
            <a:ext cx="700156" cy="700156"/>
          </a:xfrm>
          <a:prstGeom prst="rect">
            <a:avLst/>
          </a:prstGeom>
        </p:spPr>
      </p:pic>
      <p:sp>
        <p:nvSpPr>
          <p:cNvPr id="96" name="Rectangle 95"/>
          <p:cNvSpPr/>
          <p:nvPr/>
        </p:nvSpPr>
        <p:spPr>
          <a:xfrm>
            <a:off x="445574" y="702863"/>
            <a:ext cx="2964376" cy="355276"/>
          </a:xfrm>
          <a:prstGeom prst="rect">
            <a:avLst/>
          </a:prstGeom>
          <a:solidFill>
            <a:srgbClr val="072F54"/>
          </a:solidFill>
        </p:spPr>
        <p:txBody>
          <a:bodyPr wrap="square" lIns="180000" tIns="36000" rIns="180000" bIns="72000" anchor="ctr">
            <a:spAutoFit/>
          </a:bodyPr>
          <a:lstStyle/>
          <a:p>
            <a:r>
              <a:rPr lang="en-GB" sz="1600" b="1" dirty="0">
                <a:solidFill>
                  <a:schemeClr val="bg1"/>
                </a:solidFill>
              </a:rPr>
              <a:t>Divide 2 Digits by 1 Digit (1)</a:t>
            </a:r>
          </a:p>
        </p:txBody>
      </p:sp>
      <p:sp>
        <p:nvSpPr>
          <p:cNvPr id="2" name="TextBox 1"/>
          <p:cNvSpPr txBox="1"/>
          <p:nvPr/>
        </p:nvSpPr>
        <p:spPr>
          <a:xfrm>
            <a:off x="755650" y="1299630"/>
            <a:ext cx="2888790" cy="276999"/>
          </a:xfrm>
          <a:prstGeom prst="rect">
            <a:avLst/>
          </a:prstGeom>
          <a:noFill/>
        </p:spPr>
        <p:txBody>
          <a:bodyPr wrap="square" lIns="0" tIns="0" rIns="0" bIns="0" rtlCol="0">
            <a:spAutoFit/>
          </a:bodyPr>
          <a:lstStyle/>
          <a:p>
            <a:r>
              <a:rPr lang="en-GB" dirty="0"/>
              <a:t>Complete this calculation.</a:t>
            </a:r>
          </a:p>
        </p:txBody>
      </p:sp>
      <p:sp>
        <p:nvSpPr>
          <p:cNvPr id="97" name="Rectangle 96"/>
          <p:cNvSpPr/>
          <p:nvPr/>
        </p:nvSpPr>
        <p:spPr>
          <a:xfrm>
            <a:off x="3409950" y="702863"/>
            <a:ext cx="976684" cy="355276"/>
          </a:xfrm>
          <a:prstGeom prst="rect">
            <a:avLst/>
          </a:prstGeom>
          <a:solidFill>
            <a:srgbClr val="4EB2E5"/>
          </a:solidFill>
        </p:spPr>
        <p:txBody>
          <a:bodyPr wrap="square" lIns="180000" tIns="36000" rIns="180000" bIns="72000" anchor="ctr">
            <a:spAutoFit/>
          </a:bodyPr>
          <a:lstStyle/>
          <a:p>
            <a:pPr algn="ctr"/>
            <a:r>
              <a:rPr lang="en-GB" altLang="en-US" sz="1600" b="1" dirty="0">
                <a:solidFill>
                  <a:schemeClr val="bg1"/>
                </a:solidFill>
              </a:rPr>
              <a:t>Diving</a:t>
            </a:r>
            <a:endParaRPr lang="en-GB" sz="1600" b="1" dirty="0">
              <a:solidFill>
                <a:schemeClr val="bg1"/>
              </a:solidFill>
            </a:endParaRPr>
          </a:p>
        </p:txBody>
      </p:sp>
      <p:cxnSp>
        <p:nvCxnSpPr>
          <p:cNvPr id="103" name="Straight Connector 102"/>
          <p:cNvCxnSpPr/>
          <p:nvPr/>
        </p:nvCxnSpPr>
        <p:spPr>
          <a:xfrm>
            <a:off x="3409950" y="678765"/>
            <a:ext cx="0" cy="396000"/>
          </a:xfrm>
          <a:prstGeom prst="line">
            <a:avLst/>
          </a:prstGeom>
          <a:ln w="28575">
            <a:solidFill>
              <a:schemeClr val="bg1"/>
            </a:solidFill>
          </a:ln>
        </p:spPr>
        <p:style>
          <a:lnRef idx="1">
            <a:schemeClr val="accent1"/>
          </a:lnRef>
          <a:fillRef idx="0">
            <a:schemeClr val="accent1"/>
          </a:fillRef>
          <a:effectRef idx="0">
            <a:schemeClr val="accent1"/>
          </a:effectRef>
          <a:fontRef idx="minor">
            <a:schemeClr val="tx1"/>
          </a:fontRef>
        </p:style>
      </p:cxnSp>
      <p:graphicFrame>
        <p:nvGraphicFramePr>
          <p:cNvPr id="9" name="Table 8"/>
          <p:cNvGraphicFramePr>
            <a:graphicFrameLocks noGrp="1"/>
          </p:cNvGraphicFramePr>
          <p:nvPr>
            <p:extLst>
              <p:ext uri="{D42A27DB-BD31-4B8C-83A1-F6EECF244321}">
                <p14:modId xmlns:p14="http://schemas.microsoft.com/office/powerpoint/2010/main" val="1242456734"/>
              </p:ext>
            </p:extLst>
          </p:nvPr>
        </p:nvGraphicFramePr>
        <p:xfrm>
          <a:off x="755650" y="3370911"/>
          <a:ext cx="3573463" cy="1764569"/>
        </p:xfrm>
        <a:graphic>
          <a:graphicData uri="http://schemas.openxmlformats.org/drawingml/2006/table">
            <a:tbl>
              <a:tblPr>
                <a:tableStyleId>{5C22544A-7EE6-4342-B048-85BDC9FD1C3A}</a:tableStyleId>
              </a:tblPr>
              <a:tblGrid>
                <a:gridCol w="943610">
                  <a:extLst>
                    <a:ext uri="{9D8B030D-6E8A-4147-A177-3AD203B41FA5}">
                      <a16:colId xmlns:a16="http://schemas.microsoft.com/office/drawing/2014/main" val="20000"/>
                    </a:ext>
                  </a:extLst>
                </a:gridCol>
                <a:gridCol w="2629853">
                  <a:extLst>
                    <a:ext uri="{9D8B030D-6E8A-4147-A177-3AD203B41FA5}">
                      <a16:colId xmlns:a16="http://schemas.microsoft.com/office/drawing/2014/main" val="20001"/>
                    </a:ext>
                  </a:extLst>
                </a:gridCol>
              </a:tblGrid>
              <a:tr h="341899">
                <a:tc>
                  <a:txBody>
                    <a:bodyPr/>
                    <a:lstStyle/>
                    <a:p>
                      <a:pPr algn="ctr"/>
                      <a:r>
                        <a:rPr lang="en-GB" dirty="0"/>
                        <a:t>T</a:t>
                      </a:r>
                    </a:p>
                  </a:txBody>
                  <a:tcPr>
                    <a:lnL w="12700" cap="flat" cmpd="sng" algn="ctr">
                      <a:solidFill>
                        <a:schemeClr val="bg1">
                          <a:lumMod val="75000"/>
                        </a:schemeClr>
                      </a:solidFill>
                      <a:prstDash val="solid"/>
                      <a:round/>
                      <a:headEnd type="none" w="med" len="med"/>
                      <a:tailEnd type="none" w="med" len="med"/>
                    </a:lnL>
                    <a:lnR w="12700" cap="flat" cmpd="sng" algn="ctr">
                      <a:solidFill>
                        <a:schemeClr val="bg1">
                          <a:lumMod val="75000"/>
                        </a:schemeClr>
                      </a:solidFill>
                      <a:prstDash val="solid"/>
                      <a:round/>
                      <a:headEnd type="none" w="med" len="med"/>
                      <a:tailEnd type="none" w="med" len="med"/>
                    </a:lnR>
                    <a:lnT w="12700" cap="flat" cmpd="sng" algn="ctr">
                      <a:solidFill>
                        <a:schemeClr val="bg1">
                          <a:lumMod val="75000"/>
                        </a:schemeClr>
                      </a:solidFill>
                      <a:prstDash val="solid"/>
                      <a:round/>
                      <a:headEnd type="none" w="med" len="med"/>
                      <a:tailEnd type="none" w="med" len="med"/>
                    </a:lnT>
                    <a:lnB w="12700" cap="flat" cmpd="sng" algn="ctr">
                      <a:solidFill>
                        <a:schemeClr val="bg1">
                          <a:lumMod val="75000"/>
                        </a:schemeClr>
                      </a:solidFill>
                      <a:prstDash val="solid"/>
                      <a:round/>
                      <a:headEnd type="none" w="med" len="med"/>
                      <a:tailEnd type="none" w="med" len="med"/>
                    </a:lnB>
                    <a:solidFill>
                      <a:schemeClr val="bg1"/>
                    </a:solidFill>
                  </a:tcPr>
                </a:tc>
                <a:tc>
                  <a:txBody>
                    <a:bodyPr/>
                    <a:lstStyle/>
                    <a:p>
                      <a:pPr algn="ctr"/>
                      <a:r>
                        <a:rPr lang="en-GB" dirty="0"/>
                        <a:t>O</a:t>
                      </a:r>
                    </a:p>
                  </a:txBody>
                  <a:tcPr>
                    <a:lnL w="12700" cap="flat" cmpd="sng" algn="ctr">
                      <a:solidFill>
                        <a:schemeClr val="bg1">
                          <a:lumMod val="75000"/>
                        </a:schemeClr>
                      </a:solidFill>
                      <a:prstDash val="solid"/>
                      <a:round/>
                      <a:headEnd type="none" w="med" len="med"/>
                      <a:tailEnd type="none" w="med" len="med"/>
                    </a:lnL>
                    <a:lnR w="12700" cap="flat" cmpd="sng" algn="ctr">
                      <a:solidFill>
                        <a:schemeClr val="bg1">
                          <a:lumMod val="75000"/>
                        </a:schemeClr>
                      </a:solidFill>
                      <a:prstDash val="solid"/>
                      <a:round/>
                      <a:headEnd type="none" w="med" len="med"/>
                      <a:tailEnd type="none" w="med" len="med"/>
                    </a:lnR>
                    <a:lnT w="12700" cap="flat" cmpd="sng" algn="ctr">
                      <a:solidFill>
                        <a:schemeClr val="bg1">
                          <a:lumMod val="75000"/>
                        </a:schemeClr>
                      </a:solidFill>
                      <a:prstDash val="solid"/>
                      <a:round/>
                      <a:headEnd type="none" w="med" len="med"/>
                      <a:tailEnd type="none" w="med" len="med"/>
                    </a:lnT>
                    <a:lnB w="12700" cap="flat" cmpd="sng" algn="ctr">
                      <a:solidFill>
                        <a:schemeClr val="bg1">
                          <a:lumMod val="75000"/>
                        </a:schemeClr>
                      </a:solidFill>
                      <a:prstDash val="solid"/>
                      <a:round/>
                      <a:headEnd type="none" w="med" len="med"/>
                      <a:tailEnd type="none" w="med" len="med"/>
                    </a:lnB>
                    <a:solidFill>
                      <a:schemeClr val="bg1"/>
                    </a:solidFill>
                  </a:tcPr>
                </a:tc>
                <a:extLst>
                  <a:ext uri="{0D108BD9-81ED-4DB2-BD59-A6C34878D82A}">
                    <a16:rowId xmlns:a16="http://schemas.microsoft.com/office/drawing/2014/main" val="10000"/>
                  </a:ext>
                </a:extLst>
              </a:tr>
              <a:tr h="1398809">
                <a:tc>
                  <a:txBody>
                    <a:bodyPr/>
                    <a:lstStyle/>
                    <a:p>
                      <a:endParaRPr lang="en-GB" dirty="0"/>
                    </a:p>
                  </a:txBody>
                  <a:tcPr>
                    <a:lnL w="12700" cap="flat" cmpd="sng" algn="ctr">
                      <a:solidFill>
                        <a:schemeClr val="bg1">
                          <a:lumMod val="75000"/>
                        </a:schemeClr>
                      </a:solidFill>
                      <a:prstDash val="solid"/>
                      <a:round/>
                      <a:headEnd type="none" w="med" len="med"/>
                      <a:tailEnd type="none" w="med" len="med"/>
                    </a:lnL>
                    <a:lnR w="12700" cap="flat" cmpd="sng" algn="ctr">
                      <a:solidFill>
                        <a:schemeClr val="bg1">
                          <a:lumMod val="75000"/>
                        </a:schemeClr>
                      </a:solidFill>
                      <a:prstDash val="solid"/>
                      <a:round/>
                      <a:headEnd type="none" w="med" len="med"/>
                      <a:tailEnd type="none" w="med" len="med"/>
                    </a:lnR>
                    <a:lnT w="12700" cap="flat" cmpd="sng" algn="ctr">
                      <a:solidFill>
                        <a:schemeClr val="bg1">
                          <a:lumMod val="75000"/>
                        </a:schemeClr>
                      </a:solidFill>
                      <a:prstDash val="solid"/>
                      <a:round/>
                      <a:headEnd type="none" w="med" len="med"/>
                      <a:tailEnd type="none" w="med" len="med"/>
                    </a:lnT>
                    <a:lnB w="12700" cap="flat" cmpd="sng" algn="ctr">
                      <a:solidFill>
                        <a:schemeClr val="bg1">
                          <a:lumMod val="75000"/>
                        </a:schemeClr>
                      </a:solidFill>
                      <a:prstDash val="solid"/>
                      <a:round/>
                      <a:headEnd type="none" w="med" len="med"/>
                      <a:tailEnd type="none" w="med" len="med"/>
                    </a:lnB>
                    <a:solidFill>
                      <a:schemeClr val="bg1"/>
                    </a:solidFill>
                  </a:tcPr>
                </a:tc>
                <a:tc>
                  <a:txBody>
                    <a:bodyPr/>
                    <a:lstStyle/>
                    <a:p>
                      <a:endParaRPr lang="en-GB" dirty="0"/>
                    </a:p>
                  </a:txBody>
                  <a:tcPr>
                    <a:lnL w="12700" cap="flat" cmpd="sng" algn="ctr">
                      <a:solidFill>
                        <a:schemeClr val="bg1">
                          <a:lumMod val="75000"/>
                        </a:schemeClr>
                      </a:solidFill>
                      <a:prstDash val="solid"/>
                      <a:round/>
                      <a:headEnd type="none" w="med" len="med"/>
                      <a:tailEnd type="none" w="med" len="med"/>
                    </a:lnL>
                    <a:lnR w="12700" cap="flat" cmpd="sng" algn="ctr">
                      <a:solidFill>
                        <a:schemeClr val="bg1">
                          <a:lumMod val="75000"/>
                        </a:schemeClr>
                      </a:solidFill>
                      <a:prstDash val="solid"/>
                      <a:round/>
                      <a:headEnd type="none" w="med" len="med"/>
                      <a:tailEnd type="none" w="med" len="med"/>
                    </a:lnR>
                    <a:lnT w="12700" cap="flat" cmpd="sng" algn="ctr">
                      <a:solidFill>
                        <a:schemeClr val="bg1">
                          <a:lumMod val="75000"/>
                        </a:schemeClr>
                      </a:solidFill>
                      <a:prstDash val="solid"/>
                      <a:round/>
                      <a:headEnd type="none" w="med" len="med"/>
                      <a:tailEnd type="none" w="med" len="med"/>
                    </a:lnT>
                    <a:lnB w="12700" cap="flat" cmpd="sng" algn="ctr">
                      <a:solidFill>
                        <a:schemeClr val="bg1">
                          <a:lumMod val="75000"/>
                        </a:schemeClr>
                      </a:solidFill>
                      <a:prstDash val="solid"/>
                      <a:round/>
                      <a:headEnd type="none" w="med" len="med"/>
                      <a:tailEnd type="none" w="med" len="med"/>
                    </a:lnB>
                    <a:solidFill>
                      <a:schemeClr val="bg1"/>
                    </a:solidFill>
                  </a:tcPr>
                </a:tc>
                <a:extLst>
                  <a:ext uri="{0D108BD9-81ED-4DB2-BD59-A6C34878D82A}">
                    <a16:rowId xmlns:a16="http://schemas.microsoft.com/office/drawing/2014/main" val="10001"/>
                  </a:ext>
                </a:extLst>
              </a:tr>
            </a:tbl>
          </a:graphicData>
        </a:graphic>
      </p:graphicFrame>
      <p:grpSp>
        <p:nvGrpSpPr>
          <p:cNvPr id="14" name="Group 13">
            <a:extLst>
              <a:ext uri="{FF2B5EF4-FFF2-40B4-BE49-F238E27FC236}">
                <a16:creationId xmlns:a16="http://schemas.microsoft.com/office/drawing/2014/main" id="{833A1B39-4F0B-4E7F-8A47-2AC45EEFBE97}"/>
              </a:ext>
            </a:extLst>
          </p:cNvPr>
          <p:cNvGrpSpPr/>
          <p:nvPr/>
        </p:nvGrpSpPr>
        <p:grpSpPr>
          <a:xfrm>
            <a:off x="909478" y="3836170"/>
            <a:ext cx="286636" cy="286636"/>
            <a:chOff x="922247" y="3661310"/>
            <a:chExt cx="286636" cy="286636"/>
          </a:xfrm>
        </p:grpSpPr>
        <p:sp>
          <p:nvSpPr>
            <p:cNvPr id="13" name="Oval 12"/>
            <p:cNvSpPr/>
            <p:nvPr/>
          </p:nvSpPr>
          <p:spPr>
            <a:xfrm>
              <a:off x="922247" y="3661310"/>
              <a:ext cx="286636" cy="286636"/>
            </a:xfrm>
            <a:prstGeom prst="ellipse">
              <a:avLst/>
            </a:prstGeom>
            <a:solidFill>
              <a:srgbClr val="FFDF0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b="1">
                <a:ln>
                  <a:solidFill>
                    <a:sysClr val="windowText" lastClr="000000"/>
                  </a:solidFill>
                </a:ln>
              </a:endParaRPr>
            </a:p>
          </p:txBody>
        </p:sp>
        <p:sp>
          <p:nvSpPr>
            <p:cNvPr id="41" name="TextBox 40"/>
            <p:cNvSpPr txBox="1"/>
            <p:nvPr/>
          </p:nvSpPr>
          <p:spPr>
            <a:xfrm>
              <a:off x="990666" y="3727684"/>
              <a:ext cx="149799" cy="153888"/>
            </a:xfrm>
            <a:prstGeom prst="rect">
              <a:avLst/>
            </a:prstGeom>
            <a:noFill/>
          </p:spPr>
          <p:txBody>
            <a:bodyPr wrap="square" lIns="0" tIns="0" rIns="0" bIns="0" rtlCol="0">
              <a:spAutoFit/>
            </a:bodyPr>
            <a:lstStyle/>
            <a:p>
              <a:pPr algn="ctr"/>
              <a:r>
                <a:rPr lang="en-GB" sz="1000" b="1" dirty="0"/>
                <a:t>10</a:t>
              </a:r>
            </a:p>
          </p:txBody>
        </p:sp>
      </p:grpSp>
      <p:sp>
        <p:nvSpPr>
          <p:cNvPr id="94" name="Oval 93"/>
          <p:cNvSpPr/>
          <p:nvPr/>
        </p:nvSpPr>
        <p:spPr>
          <a:xfrm>
            <a:off x="5743862" y="3464732"/>
            <a:ext cx="1767834" cy="767742"/>
          </a:xfrm>
          <a:prstGeom prst="ellipse">
            <a:avLst/>
          </a:prstGeom>
          <a:noFill/>
          <a:ln w="19050">
            <a:solidFill>
              <a:schemeClr val="bg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09" name="Oval 108"/>
          <p:cNvSpPr/>
          <p:nvPr/>
        </p:nvSpPr>
        <p:spPr>
          <a:xfrm>
            <a:off x="5056994" y="4545789"/>
            <a:ext cx="1498060" cy="650583"/>
          </a:xfrm>
          <a:prstGeom prst="ellipse">
            <a:avLst/>
          </a:prstGeom>
          <a:noFill/>
          <a:ln w="19050">
            <a:solidFill>
              <a:schemeClr val="bg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10" name="Oval 109"/>
          <p:cNvSpPr/>
          <p:nvPr/>
        </p:nvSpPr>
        <p:spPr>
          <a:xfrm>
            <a:off x="6710834" y="4545788"/>
            <a:ext cx="1498060" cy="650583"/>
          </a:xfrm>
          <a:prstGeom prst="ellipse">
            <a:avLst/>
          </a:prstGeom>
          <a:noFill/>
          <a:ln w="19050">
            <a:solidFill>
              <a:schemeClr val="bg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95" name="TextBox 94"/>
          <p:cNvSpPr txBox="1"/>
          <p:nvPr/>
        </p:nvSpPr>
        <p:spPr>
          <a:xfrm>
            <a:off x="5983007" y="3679542"/>
            <a:ext cx="1162826" cy="369332"/>
          </a:xfrm>
          <a:prstGeom prst="rect">
            <a:avLst/>
          </a:prstGeom>
          <a:noFill/>
        </p:spPr>
        <p:txBody>
          <a:bodyPr wrap="square" rtlCol="0">
            <a:spAutoFit/>
          </a:bodyPr>
          <a:lstStyle/>
          <a:p>
            <a:r>
              <a:rPr lang="en-GB" dirty="0"/>
              <a:t>66 ÷ 3 =</a:t>
            </a:r>
          </a:p>
        </p:txBody>
      </p:sp>
      <p:sp>
        <p:nvSpPr>
          <p:cNvPr id="111" name="TextBox 110"/>
          <p:cNvSpPr txBox="1"/>
          <p:nvPr/>
        </p:nvSpPr>
        <p:spPr>
          <a:xfrm>
            <a:off x="5119781" y="4690094"/>
            <a:ext cx="1162826" cy="369332"/>
          </a:xfrm>
          <a:prstGeom prst="rect">
            <a:avLst/>
          </a:prstGeom>
          <a:noFill/>
        </p:spPr>
        <p:txBody>
          <a:bodyPr wrap="square" rtlCol="0">
            <a:spAutoFit/>
          </a:bodyPr>
          <a:lstStyle/>
          <a:p>
            <a:r>
              <a:rPr lang="en-GB" dirty="0"/>
              <a:t>60 ÷ 3 =</a:t>
            </a:r>
          </a:p>
        </p:txBody>
      </p:sp>
      <p:sp>
        <p:nvSpPr>
          <p:cNvPr id="112" name="TextBox 111"/>
          <p:cNvSpPr txBox="1"/>
          <p:nvPr/>
        </p:nvSpPr>
        <p:spPr>
          <a:xfrm>
            <a:off x="6882685" y="4682474"/>
            <a:ext cx="1162826" cy="369332"/>
          </a:xfrm>
          <a:prstGeom prst="rect">
            <a:avLst/>
          </a:prstGeom>
          <a:noFill/>
        </p:spPr>
        <p:txBody>
          <a:bodyPr wrap="square" rtlCol="0">
            <a:spAutoFit/>
          </a:bodyPr>
          <a:lstStyle/>
          <a:p>
            <a:r>
              <a:rPr lang="en-GB" dirty="0"/>
              <a:t>6 ÷ 3 =</a:t>
            </a:r>
          </a:p>
        </p:txBody>
      </p:sp>
      <p:sp>
        <p:nvSpPr>
          <p:cNvPr id="113" name="TextBox 112"/>
          <p:cNvSpPr txBox="1"/>
          <p:nvPr/>
        </p:nvSpPr>
        <p:spPr>
          <a:xfrm>
            <a:off x="6039035" y="4690094"/>
            <a:ext cx="461874" cy="369332"/>
          </a:xfrm>
          <a:prstGeom prst="rect">
            <a:avLst/>
          </a:prstGeom>
          <a:noFill/>
        </p:spPr>
        <p:txBody>
          <a:bodyPr wrap="square" rtlCol="0">
            <a:spAutoFit/>
          </a:bodyPr>
          <a:lstStyle/>
          <a:p>
            <a:r>
              <a:rPr lang="en-GB" b="1" dirty="0">
                <a:solidFill>
                  <a:srgbClr val="019541"/>
                </a:solidFill>
              </a:rPr>
              <a:t>20</a:t>
            </a:r>
          </a:p>
        </p:txBody>
      </p:sp>
      <p:sp>
        <p:nvSpPr>
          <p:cNvPr id="114" name="TextBox 113"/>
          <p:cNvSpPr txBox="1"/>
          <p:nvPr/>
        </p:nvSpPr>
        <p:spPr>
          <a:xfrm>
            <a:off x="7681163" y="4682474"/>
            <a:ext cx="312217" cy="369332"/>
          </a:xfrm>
          <a:prstGeom prst="rect">
            <a:avLst/>
          </a:prstGeom>
          <a:noFill/>
        </p:spPr>
        <p:txBody>
          <a:bodyPr wrap="square" rtlCol="0">
            <a:spAutoFit/>
          </a:bodyPr>
          <a:lstStyle/>
          <a:p>
            <a:r>
              <a:rPr lang="en-GB" b="1" dirty="0">
                <a:solidFill>
                  <a:srgbClr val="019541"/>
                </a:solidFill>
              </a:rPr>
              <a:t>2</a:t>
            </a:r>
          </a:p>
        </p:txBody>
      </p:sp>
      <p:sp>
        <p:nvSpPr>
          <p:cNvPr id="115" name="TextBox 114"/>
          <p:cNvSpPr txBox="1"/>
          <p:nvPr/>
        </p:nvSpPr>
        <p:spPr>
          <a:xfrm>
            <a:off x="6893632" y="3670833"/>
            <a:ext cx="468486" cy="369332"/>
          </a:xfrm>
          <a:prstGeom prst="rect">
            <a:avLst/>
          </a:prstGeom>
          <a:noFill/>
        </p:spPr>
        <p:txBody>
          <a:bodyPr wrap="square" rtlCol="0">
            <a:spAutoFit/>
          </a:bodyPr>
          <a:lstStyle/>
          <a:p>
            <a:r>
              <a:rPr lang="en-GB" b="1" dirty="0">
                <a:solidFill>
                  <a:srgbClr val="019541"/>
                </a:solidFill>
              </a:rPr>
              <a:t>22</a:t>
            </a:r>
          </a:p>
        </p:txBody>
      </p:sp>
      <p:cxnSp>
        <p:nvCxnSpPr>
          <p:cNvPr id="117" name="Straight Connector 116"/>
          <p:cNvCxnSpPr/>
          <p:nvPr/>
        </p:nvCxnSpPr>
        <p:spPr>
          <a:xfrm flipH="1">
            <a:off x="6085599" y="4200799"/>
            <a:ext cx="221774" cy="371277"/>
          </a:xfrm>
          <a:prstGeom prst="line">
            <a:avLst/>
          </a:prstGeom>
          <a:ln w="19050">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119" name="Straight Connector 118"/>
          <p:cNvCxnSpPr/>
          <p:nvPr/>
        </p:nvCxnSpPr>
        <p:spPr>
          <a:xfrm>
            <a:off x="6935441" y="4200799"/>
            <a:ext cx="221774" cy="371277"/>
          </a:xfrm>
          <a:prstGeom prst="line">
            <a:avLst/>
          </a:prstGeom>
          <a:ln w="19050">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sp>
        <p:nvSpPr>
          <p:cNvPr id="121" name="TextBox 120"/>
          <p:cNvSpPr txBox="1"/>
          <p:nvPr/>
        </p:nvSpPr>
        <p:spPr>
          <a:xfrm>
            <a:off x="755650" y="1801494"/>
            <a:ext cx="7632700" cy="523220"/>
          </a:xfrm>
          <a:prstGeom prst="rect">
            <a:avLst/>
          </a:prstGeom>
          <a:solidFill>
            <a:srgbClr val="0079C1"/>
          </a:solidFill>
        </p:spPr>
        <p:txBody>
          <a:bodyPr wrap="square" rtlCol="0">
            <a:spAutoFit/>
          </a:bodyPr>
          <a:lstStyle/>
          <a:p>
            <a:pPr algn="ctr"/>
            <a:r>
              <a:rPr lang="en-GB" sz="2800" dirty="0">
                <a:solidFill>
                  <a:schemeClr val="bg1"/>
                </a:solidFill>
              </a:rPr>
              <a:t>66 ÷ 3 = </a:t>
            </a:r>
            <a:r>
              <a:rPr lang="en-GB" sz="2800" dirty="0">
                <a:solidFill>
                  <a:srgbClr val="0079C1"/>
                </a:solidFill>
              </a:rPr>
              <a:t>156</a:t>
            </a:r>
          </a:p>
        </p:txBody>
      </p:sp>
      <p:sp>
        <p:nvSpPr>
          <p:cNvPr id="122" name="TextBox 121"/>
          <p:cNvSpPr txBox="1"/>
          <p:nvPr/>
        </p:nvSpPr>
        <p:spPr>
          <a:xfrm>
            <a:off x="4961655" y="1801494"/>
            <a:ext cx="658227" cy="523220"/>
          </a:xfrm>
          <a:prstGeom prst="rect">
            <a:avLst/>
          </a:prstGeom>
          <a:noFill/>
        </p:spPr>
        <p:txBody>
          <a:bodyPr wrap="square" rtlCol="0">
            <a:spAutoFit/>
          </a:bodyPr>
          <a:lstStyle/>
          <a:p>
            <a:pPr algn="ctr"/>
            <a:r>
              <a:rPr lang="en-GB" sz="2800" b="1" dirty="0">
                <a:ln w="9525" cmpd="sng">
                  <a:solidFill>
                    <a:schemeClr val="bg1"/>
                  </a:solidFill>
                  <a:prstDash val="solid"/>
                </a:ln>
                <a:solidFill>
                  <a:srgbClr val="019541"/>
                </a:solidFill>
              </a:rPr>
              <a:t>22</a:t>
            </a:r>
          </a:p>
        </p:txBody>
      </p:sp>
      <p:sp>
        <p:nvSpPr>
          <p:cNvPr id="123" name="TextBox 122"/>
          <p:cNvSpPr txBox="1"/>
          <p:nvPr/>
        </p:nvSpPr>
        <p:spPr>
          <a:xfrm>
            <a:off x="1127534" y="2988219"/>
            <a:ext cx="2556175" cy="276999"/>
          </a:xfrm>
          <a:prstGeom prst="rect">
            <a:avLst/>
          </a:prstGeom>
          <a:noFill/>
        </p:spPr>
        <p:txBody>
          <a:bodyPr wrap="square" lIns="0" tIns="0" rIns="0" bIns="0" rtlCol="0">
            <a:spAutoFit/>
          </a:bodyPr>
          <a:lstStyle/>
          <a:p>
            <a:pPr algn="ctr"/>
            <a:r>
              <a:rPr lang="en-GB" dirty="0">
                <a:solidFill>
                  <a:srgbClr val="0079C1"/>
                </a:solidFill>
              </a:rPr>
              <a:t>Place Value Counters</a:t>
            </a:r>
          </a:p>
        </p:txBody>
      </p:sp>
      <p:sp>
        <p:nvSpPr>
          <p:cNvPr id="124" name="TextBox 123"/>
          <p:cNvSpPr txBox="1"/>
          <p:nvPr/>
        </p:nvSpPr>
        <p:spPr>
          <a:xfrm>
            <a:off x="5347919" y="2988219"/>
            <a:ext cx="2556175" cy="276999"/>
          </a:xfrm>
          <a:prstGeom prst="rect">
            <a:avLst/>
          </a:prstGeom>
          <a:noFill/>
        </p:spPr>
        <p:txBody>
          <a:bodyPr wrap="square" lIns="0" tIns="0" rIns="0" bIns="0" rtlCol="0">
            <a:spAutoFit/>
          </a:bodyPr>
          <a:lstStyle/>
          <a:p>
            <a:pPr algn="ctr"/>
            <a:r>
              <a:rPr lang="en-GB" dirty="0">
                <a:solidFill>
                  <a:srgbClr val="0079C1"/>
                </a:solidFill>
              </a:rPr>
              <a:t>Part-Whole Model</a:t>
            </a:r>
          </a:p>
        </p:txBody>
      </p:sp>
      <p:grpSp>
        <p:nvGrpSpPr>
          <p:cNvPr id="3" name="Group 2">
            <a:extLst>
              <a:ext uri="{FF2B5EF4-FFF2-40B4-BE49-F238E27FC236}">
                <a16:creationId xmlns:a16="http://schemas.microsoft.com/office/drawing/2014/main" id="{D7A2FF83-A964-4F8B-A211-58D66DB09969}"/>
              </a:ext>
            </a:extLst>
          </p:cNvPr>
          <p:cNvGrpSpPr/>
          <p:nvPr/>
        </p:nvGrpSpPr>
        <p:grpSpPr>
          <a:xfrm>
            <a:off x="2057223" y="2458426"/>
            <a:ext cx="286636" cy="286636"/>
            <a:chOff x="2301063" y="2426168"/>
            <a:chExt cx="286636" cy="286636"/>
          </a:xfrm>
        </p:grpSpPr>
        <p:sp>
          <p:nvSpPr>
            <p:cNvPr id="104" name="Oval 103">
              <a:extLst>
                <a:ext uri="{FF2B5EF4-FFF2-40B4-BE49-F238E27FC236}">
                  <a16:creationId xmlns:a16="http://schemas.microsoft.com/office/drawing/2014/main" id="{572251EA-2D76-4CD6-9A4D-9ED15D02CA85}"/>
                </a:ext>
              </a:extLst>
            </p:cNvPr>
            <p:cNvSpPr/>
            <p:nvPr/>
          </p:nvSpPr>
          <p:spPr>
            <a:xfrm>
              <a:off x="2301063" y="2426168"/>
              <a:ext cx="286636" cy="286636"/>
            </a:xfrm>
            <a:prstGeom prst="ellipse">
              <a:avLst/>
            </a:prstGeom>
            <a:solidFill>
              <a:srgbClr val="FFDF0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b="1">
                <a:ln>
                  <a:solidFill>
                    <a:sysClr val="windowText" lastClr="000000"/>
                  </a:solidFill>
                </a:ln>
              </a:endParaRPr>
            </a:p>
          </p:txBody>
        </p:sp>
        <p:sp>
          <p:nvSpPr>
            <p:cNvPr id="105" name="TextBox 104">
              <a:extLst>
                <a:ext uri="{FF2B5EF4-FFF2-40B4-BE49-F238E27FC236}">
                  <a16:creationId xmlns:a16="http://schemas.microsoft.com/office/drawing/2014/main" id="{FE68843D-A21F-4070-8640-81506D22BB45}"/>
                </a:ext>
              </a:extLst>
            </p:cNvPr>
            <p:cNvSpPr txBox="1"/>
            <p:nvPr/>
          </p:nvSpPr>
          <p:spPr>
            <a:xfrm>
              <a:off x="2369482" y="2492542"/>
              <a:ext cx="149799" cy="153888"/>
            </a:xfrm>
            <a:prstGeom prst="rect">
              <a:avLst/>
            </a:prstGeom>
            <a:noFill/>
          </p:spPr>
          <p:txBody>
            <a:bodyPr wrap="square" lIns="0" tIns="0" rIns="0" bIns="0" rtlCol="0">
              <a:spAutoFit/>
            </a:bodyPr>
            <a:lstStyle/>
            <a:p>
              <a:pPr algn="ctr"/>
              <a:r>
                <a:rPr lang="en-GB" sz="1000" b="1" dirty="0"/>
                <a:t>10</a:t>
              </a:r>
            </a:p>
          </p:txBody>
        </p:sp>
      </p:grpSp>
      <p:grpSp>
        <p:nvGrpSpPr>
          <p:cNvPr id="106" name="Group 105">
            <a:extLst>
              <a:ext uri="{FF2B5EF4-FFF2-40B4-BE49-F238E27FC236}">
                <a16:creationId xmlns:a16="http://schemas.microsoft.com/office/drawing/2014/main" id="{42E6307B-5039-4126-9CC3-AFC0E5BEBFB2}"/>
              </a:ext>
            </a:extLst>
          </p:cNvPr>
          <p:cNvGrpSpPr/>
          <p:nvPr/>
        </p:nvGrpSpPr>
        <p:grpSpPr>
          <a:xfrm>
            <a:off x="2487996" y="2458426"/>
            <a:ext cx="286636" cy="286636"/>
            <a:chOff x="2301063" y="2426168"/>
            <a:chExt cx="286636" cy="286636"/>
          </a:xfrm>
        </p:grpSpPr>
        <p:sp>
          <p:nvSpPr>
            <p:cNvPr id="107" name="Oval 106">
              <a:extLst>
                <a:ext uri="{FF2B5EF4-FFF2-40B4-BE49-F238E27FC236}">
                  <a16:creationId xmlns:a16="http://schemas.microsoft.com/office/drawing/2014/main" id="{B61E3925-FCCD-478E-8AA3-2F979F7AAB21}"/>
                </a:ext>
              </a:extLst>
            </p:cNvPr>
            <p:cNvSpPr/>
            <p:nvPr/>
          </p:nvSpPr>
          <p:spPr>
            <a:xfrm>
              <a:off x="2301063" y="2426168"/>
              <a:ext cx="286636" cy="286636"/>
            </a:xfrm>
            <a:prstGeom prst="ellipse">
              <a:avLst/>
            </a:prstGeom>
            <a:solidFill>
              <a:srgbClr val="FFDF0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b="1">
                <a:ln>
                  <a:solidFill>
                    <a:sysClr val="windowText" lastClr="000000"/>
                  </a:solidFill>
                </a:ln>
              </a:endParaRPr>
            </a:p>
          </p:txBody>
        </p:sp>
        <p:sp>
          <p:nvSpPr>
            <p:cNvPr id="108" name="TextBox 107">
              <a:extLst>
                <a:ext uri="{FF2B5EF4-FFF2-40B4-BE49-F238E27FC236}">
                  <a16:creationId xmlns:a16="http://schemas.microsoft.com/office/drawing/2014/main" id="{E600EA78-ADDD-42FE-B746-E0375622977C}"/>
                </a:ext>
              </a:extLst>
            </p:cNvPr>
            <p:cNvSpPr txBox="1"/>
            <p:nvPr/>
          </p:nvSpPr>
          <p:spPr>
            <a:xfrm>
              <a:off x="2369482" y="2492542"/>
              <a:ext cx="149799" cy="153888"/>
            </a:xfrm>
            <a:prstGeom prst="rect">
              <a:avLst/>
            </a:prstGeom>
            <a:noFill/>
          </p:spPr>
          <p:txBody>
            <a:bodyPr wrap="square" lIns="0" tIns="0" rIns="0" bIns="0" rtlCol="0">
              <a:spAutoFit/>
            </a:bodyPr>
            <a:lstStyle/>
            <a:p>
              <a:pPr algn="ctr"/>
              <a:r>
                <a:rPr lang="en-GB" sz="1000" b="1" dirty="0"/>
                <a:t>10</a:t>
              </a:r>
            </a:p>
          </p:txBody>
        </p:sp>
      </p:grpSp>
      <p:grpSp>
        <p:nvGrpSpPr>
          <p:cNvPr id="118" name="Group 117">
            <a:extLst>
              <a:ext uri="{FF2B5EF4-FFF2-40B4-BE49-F238E27FC236}">
                <a16:creationId xmlns:a16="http://schemas.microsoft.com/office/drawing/2014/main" id="{E20C7DB6-D72F-41C8-9DE8-FC0B78004B9B}"/>
              </a:ext>
            </a:extLst>
          </p:cNvPr>
          <p:cNvGrpSpPr/>
          <p:nvPr/>
        </p:nvGrpSpPr>
        <p:grpSpPr>
          <a:xfrm>
            <a:off x="2918769" y="2458426"/>
            <a:ext cx="286636" cy="286636"/>
            <a:chOff x="2301063" y="2426168"/>
            <a:chExt cx="286636" cy="286636"/>
          </a:xfrm>
        </p:grpSpPr>
        <p:sp>
          <p:nvSpPr>
            <p:cNvPr id="125" name="Oval 124">
              <a:extLst>
                <a:ext uri="{FF2B5EF4-FFF2-40B4-BE49-F238E27FC236}">
                  <a16:creationId xmlns:a16="http://schemas.microsoft.com/office/drawing/2014/main" id="{CEC52F68-CF03-4F36-B7A6-DDC1E3F6000D}"/>
                </a:ext>
              </a:extLst>
            </p:cNvPr>
            <p:cNvSpPr/>
            <p:nvPr/>
          </p:nvSpPr>
          <p:spPr>
            <a:xfrm>
              <a:off x="2301063" y="2426168"/>
              <a:ext cx="286636" cy="286636"/>
            </a:xfrm>
            <a:prstGeom prst="ellipse">
              <a:avLst/>
            </a:prstGeom>
            <a:solidFill>
              <a:srgbClr val="FFDF0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b="1">
                <a:ln>
                  <a:solidFill>
                    <a:sysClr val="windowText" lastClr="000000"/>
                  </a:solidFill>
                </a:ln>
              </a:endParaRPr>
            </a:p>
          </p:txBody>
        </p:sp>
        <p:sp>
          <p:nvSpPr>
            <p:cNvPr id="126" name="TextBox 125">
              <a:extLst>
                <a:ext uri="{FF2B5EF4-FFF2-40B4-BE49-F238E27FC236}">
                  <a16:creationId xmlns:a16="http://schemas.microsoft.com/office/drawing/2014/main" id="{E23A8AFE-963B-41DB-882A-C8E8C14B4F72}"/>
                </a:ext>
              </a:extLst>
            </p:cNvPr>
            <p:cNvSpPr txBox="1"/>
            <p:nvPr/>
          </p:nvSpPr>
          <p:spPr>
            <a:xfrm>
              <a:off x="2369482" y="2492542"/>
              <a:ext cx="149799" cy="153888"/>
            </a:xfrm>
            <a:prstGeom prst="rect">
              <a:avLst/>
            </a:prstGeom>
            <a:noFill/>
          </p:spPr>
          <p:txBody>
            <a:bodyPr wrap="square" lIns="0" tIns="0" rIns="0" bIns="0" rtlCol="0">
              <a:spAutoFit/>
            </a:bodyPr>
            <a:lstStyle/>
            <a:p>
              <a:pPr algn="ctr"/>
              <a:r>
                <a:rPr lang="en-GB" sz="1000" b="1" dirty="0"/>
                <a:t>10</a:t>
              </a:r>
            </a:p>
          </p:txBody>
        </p:sp>
      </p:grpSp>
      <p:grpSp>
        <p:nvGrpSpPr>
          <p:cNvPr id="127" name="Group 126">
            <a:extLst>
              <a:ext uri="{FF2B5EF4-FFF2-40B4-BE49-F238E27FC236}">
                <a16:creationId xmlns:a16="http://schemas.microsoft.com/office/drawing/2014/main" id="{A3693A1D-5AFF-4F79-B555-37D1E4873510}"/>
              </a:ext>
            </a:extLst>
          </p:cNvPr>
          <p:cNvGrpSpPr/>
          <p:nvPr/>
        </p:nvGrpSpPr>
        <p:grpSpPr>
          <a:xfrm>
            <a:off x="3349542" y="2458426"/>
            <a:ext cx="286636" cy="286636"/>
            <a:chOff x="2301063" y="2426168"/>
            <a:chExt cx="286636" cy="286636"/>
          </a:xfrm>
        </p:grpSpPr>
        <p:sp>
          <p:nvSpPr>
            <p:cNvPr id="128" name="Oval 127">
              <a:extLst>
                <a:ext uri="{FF2B5EF4-FFF2-40B4-BE49-F238E27FC236}">
                  <a16:creationId xmlns:a16="http://schemas.microsoft.com/office/drawing/2014/main" id="{B43EFED6-C03C-4456-AB5A-4DEF03845D60}"/>
                </a:ext>
              </a:extLst>
            </p:cNvPr>
            <p:cNvSpPr/>
            <p:nvPr/>
          </p:nvSpPr>
          <p:spPr>
            <a:xfrm>
              <a:off x="2301063" y="2426168"/>
              <a:ext cx="286636" cy="286636"/>
            </a:xfrm>
            <a:prstGeom prst="ellipse">
              <a:avLst/>
            </a:prstGeom>
            <a:solidFill>
              <a:srgbClr val="FFDF0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b="1">
                <a:ln>
                  <a:solidFill>
                    <a:sysClr val="windowText" lastClr="000000"/>
                  </a:solidFill>
                </a:ln>
              </a:endParaRPr>
            </a:p>
          </p:txBody>
        </p:sp>
        <p:sp>
          <p:nvSpPr>
            <p:cNvPr id="129" name="TextBox 128">
              <a:extLst>
                <a:ext uri="{FF2B5EF4-FFF2-40B4-BE49-F238E27FC236}">
                  <a16:creationId xmlns:a16="http://schemas.microsoft.com/office/drawing/2014/main" id="{5F46FBE4-1EE9-46B9-95DA-D973CDDBBB27}"/>
                </a:ext>
              </a:extLst>
            </p:cNvPr>
            <p:cNvSpPr txBox="1"/>
            <p:nvPr/>
          </p:nvSpPr>
          <p:spPr>
            <a:xfrm>
              <a:off x="2369482" y="2492542"/>
              <a:ext cx="149799" cy="153888"/>
            </a:xfrm>
            <a:prstGeom prst="rect">
              <a:avLst/>
            </a:prstGeom>
            <a:noFill/>
          </p:spPr>
          <p:txBody>
            <a:bodyPr wrap="square" lIns="0" tIns="0" rIns="0" bIns="0" rtlCol="0">
              <a:spAutoFit/>
            </a:bodyPr>
            <a:lstStyle/>
            <a:p>
              <a:pPr algn="ctr"/>
              <a:r>
                <a:rPr lang="en-GB" sz="1000" b="1" dirty="0"/>
                <a:t>10</a:t>
              </a:r>
            </a:p>
          </p:txBody>
        </p:sp>
      </p:grpSp>
      <p:grpSp>
        <p:nvGrpSpPr>
          <p:cNvPr id="190" name="Group 189">
            <a:extLst>
              <a:ext uri="{FF2B5EF4-FFF2-40B4-BE49-F238E27FC236}">
                <a16:creationId xmlns:a16="http://schemas.microsoft.com/office/drawing/2014/main" id="{65D4FCA8-3754-466B-BD75-B0495F878B84}"/>
              </a:ext>
            </a:extLst>
          </p:cNvPr>
          <p:cNvGrpSpPr/>
          <p:nvPr/>
        </p:nvGrpSpPr>
        <p:grpSpPr>
          <a:xfrm>
            <a:off x="3780315" y="2458426"/>
            <a:ext cx="286636" cy="286636"/>
            <a:chOff x="2301063" y="2426168"/>
            <a:chExt cx="286636" cy="286636"/>
          </a:xfrm>
        </p:grpSpPr>
        <p:sp>
          <p:nvSpPr>
            <p:cNvPr id="191" name="Oval 190">
              <a:extLst>
                <a:ext uri="{FF2B5EF4-FFF2-40B4-BE49-F238E27FC236}">
                  <a16:creationId xmlns:a16="http://schemas.microsoft.com/office/drawing/2014/main" id="{5131D941-0F80-4B80-A2F6-5814CA4869BA}"/>
                </a:ext>
              </a:extLst>
            </p:cNvPr>
            <p:cNvSpPr/>
            <p:nvPr/>
          </p:nvSpPr>
          <p:spPr>
            <a:xfrm>
              <a:off x="2301063" y="2426168"/>
              <a:ext cx="286636" cy="286636"/>
            </a:xfrm>
            <a:prstGeom prst="ellipse">
              <a:avLst/>
            </a:prstGeom>
            <a:solidFill>
              <a:srgbClr val="FFDF0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b="1">
                <a:ln>
                  <a:solidFill>
                    <a:sysClr val="windowText" lastClr="000000"/>
                  </a:solidFill>
                </a:ln>
              </a:endParaRPr>
            </a:p>
          </p:txBody>
        </p:sp>
        <p:sp>
          <p:nvSpPr>
            <p:cNvPr id="192" name="TextBox 191">
              <a:extLst>
                <a:ext uri="{FF2B5EF4-FFF2-40B4-BE49-F238E27FC236}">
                  <a16:creationId xmlns:a16="http://schemas.microsoft.com/office/drawing/2014/main" id="{EDB980C6-F010-46BB-85C5-C2A6DEB0CDEA}"/>
                </a:ext>
              </a:extLst>
            </p:cNvPr>
            <p:cNvSpPr txBox="1"/>
            <p:nvPr/>
          </p:nvSpPr>
          <p:spPr>
            <a:xfrm>
              <a:off x="2369482" y="2492542"/>
              <a:ext cx="149799" cy="153888"/>
            </a:xfrm>
            <a:prstGeom prst="rect">
              <a:avLst/>
            </a:prstGeom>
            <a:noFill/>
          </p:spPr>
          <p:txBody>
            <a:bodyPr wrap="square" lIns="0" tIns="0" rIns="0" bIns="0" rtlCol="0">
              <a:spAutoFit/>
            </a:bodyPr>
            <a:lstStyle/>
            <a:p>
              <a:pPr algn="ctr"/>
              <a:r>
                <a:rPr lang="en-GB" sz="1000" b="1" dirty="0"/>
                <a:t>10</a:t>
              </a:r>
            </a:p>
          </p:txBody>
        </p:sp>
      </p:grpSp>
      <p:grpSp>
        <p:nvGrpSpPr>
          <p:cNvPr id="193" name="Group 192">
            <a:extLst>
              <a:ext uri="{FF2B5EF4-FFF2-40B4-BE49-F238E27FC236}">
                <a16:creationId xmlns:a16="http://schemas.microsoft.com/office/drawing/2014/main" id="{36E8CE0A-9172-4C7F-AC30-7BA08E62ECD9}"/>
              </a:ext>
            </a:extLst>
          </p:cNvPr>
          <p:cNvGrpSpPr/>
          <p:nvPr/>
        </p:nvGrpSpPr>
        <p:grpSpPr>
          <a:xfrm>
            <a:off x="4211088" y="2458426"/>
            <a:ext cx="286636" cy="286636"/>
            <a:chOff x="2301063" y="2426168"/>
            <a:chExt cx="286636" cy="286636"/>
          </a:xfrm>
        </p:grpSpPr>
        <p:sp>
          <p:nvSpPr>
            <p:cNvPr id="194" name="Oval 193">
              <a:extLst>
                <a:ext uri="{FF2B5EF4-FFF2-40B4-BE49-F238E27FC236}">
                  <a16:creationId xmlns:a16="http://schemas.microsoft.com/office/drawing/2014/main" id="{0C6221FB-84FF-4B90-AF8D-3673CDBAA4E1}"/>
                </a:ext>
              </a:extLst>
            </p:cNvPr>
            <p:cNvSpPr/>
            <p:nvPr/>
          </p:nvSpPr>
          <p:spPr>
            <a:xfrm>
              <a:off x="2301063" y="2426168"/>
              <a:ext cx="286636" cy="286636"/>
            </a:xfrm>
            <a:prstGeom prst="ellipse">
              <a:avLst/>
            </a:prstGeom>
            <a:solidFill>
              <a:srgbClr val="FFDF0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b="1">
                <a:ln>
                  <a:solidFill>
                    <a:sysClr val="windowText" lastClr="000000"/>
                  </a:solidFill>
                </a:ln>
              </a:endParaRPr>
            </a:p>
          </p:txBody>
        </p:sp>
        <p:sp>
          <p:nvSpPr>
            <p:cNvPr id="195" name="TextBox 194">
              <a:extLst>
                <a:ext uri="{FF2B5EF4-FFF2-40B4-BE49-F238E27FC236}">
                  <a16:creationId xmlns:a16="http://schemas.microsoft.com/office/drawing/2014/main" id="{5DD6670D-8F9D-4100-85DB-C2D823043356}"/>
                </a:ext>
              </a:extLst>
            </p:cNvPr>
            <p:cNvSpPr txBox="1"/>
            <p:nvPr/>
          </p:nvSpPr>
          <p:spPr>
            <a:xfrm>
              <a:off x="2369482" y="2492542"/>
              <a:ext cx="149799" cy="153888"/>
            </a:xfrm>
            <a:prstGeom prst="rect">
              <a:avLst/>
            </a:prstGeom>
            <a:noFill/>
          </p:spPr>
          <p:txBody>
            <a:bodyPr wrap="square" lIns="0" tIns="0" rIns="0" bIns="0" rtlCol="0">
              <a:spAutoFit/>
            </a:bodyPr>
            <a:lstStyle/>
            <a:p>
              <a:pPr algn="ctr"/>
              <a:r>
                <a:rPr lang="en-GB" sz="1000" b="1" dirty="0"/>
                <a:t>10</a:t>
              </a:r>
            </a:p>
          </p:txBody>
        </p:sp>
      </p:grpSp>
      <p:grpSp>
        <p:nvGrpSpPr>
          <p:cNvPr id="196" name="Group 195">
            <a:extLst>
              <a:ext uri="{FF2B5EF4-FFF2-40B4-BE49-F238E27FC236}">
                <a16:creationId xmlns:a16="http://schemas.microsoft.com/office/drawing/2014/main" id="{F20D1AAE-2737-41B9-88B4-6BB8F782796A}"/>
              </a:ext>
            </a:extLst>
          </p:cNvPr>
          <p:cNvGrpSpPr/>
          <p:nvPr/>
        </p:nvGrpSpPr>
        <p:grpSpPr>
          <a:xfrm>
            <a:off x="4641861" y="2459128"/>
            <a:ext cx="286636" cy="286636"/>
            <a:chOff x="1491522" y="3493670"/>
            <a:chExt cx="286636" cy="286636"/>
          </a:xfrm>
        </p:grpSpPr>
        <p:sp>
          <p:nvSpPr>
            <p:cNvPr id="197" name="Oval 196">
              <a:extLst>
                <a:ext uri="{FF2B5EF4-FFF2-40B4-BE49-F238E27FC236}">
                  <a16:creationId xmlns:a16="http://schemas.microsoft.com/office/drawing/2014/main" id="{5E7E04D9-9302-4701-BE5F-9802857B168F}"/>
                </a:ext>
              </a:extLst>
            </p:cNvPr>
            <p:cNvSpPr/>
            <p:nvPr/>
          </p:nvSpPr>
          <p:spPr>
            <a:xfrm>
              <a:off x="1491522" y="3493670"/>
              <a:ext cx="286636" cy="286636"/>
            </a:xfrm>
            <a:prstGeom prst="ellipse">
              <a:avLst/>
            </a:prstGeom>
            <a:solidFill>
              <a:srgbClr val="FF000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b="1">
                <a:ln>
                  <a:solidFill>
                    <a:sysClr val="windowText" lastClr="000000"/>
                  </a:solidFill>
                </a:ln>
              </a:endParaRPr>
            </a:p>
          </p:txBody>
        </p:sp>
        <p:sp>
          <p:nvSpPr>
            <p:cNvPr id="198" name="TextBox 197">
              <a:extLst>
                <a:ext uri="{FF2B5EF4-FFF2-40B4-BE49-F238E27FC236}">
                  <a16:creationId xmlns:a16="http://schemas.microsoft.com/office/drawing/2014/main" id="{B0EB14ED-02B1-4165-9521-115ED161FAB1}"/>
                </a:ext>
              </a:extLst>
            </p:cNvPr>
            <p:cNvSpPr txBox="1"/>
            <p:nvPr/>
          </p:nvSpPr>
          <p:spPr>
            <a:xfrm>
              <a:off x="1606182" y="3560044"/>
              <a:ext cx="76365" cy="153888"/>
            </a:xfrm>
            <a:prstGeom prst="rect">
              <a:avLst/>
            </a:prstGeom>
            <a:noFill/>
          </p:spPr>
          <p:txBody>
            <a:bodyPr wrap="square" lIns="0" tIns="0" rIns="0" bIns="0" rtlCol="0">
              <a:spAutoFit/>
            </a:bodyPr>
            <a:lstStyle/>
            <a:p>
              <a:r>
                <a:rPr lang="en-GB" sz="1000" b="1" dirty="0"/>
                <a:t>1</a:t>
              </a:r>
            </a:p>
          </p:txBody>
        </p:sp>
      </p:grpSp>
      <p:grpSp>
        <p:nvGrpSpPr>
          <p:cNvPr id="199" name="Group 198">
            <a:extLst>
              <a:ext uri="{FF2B5EF4-FFF2-40B4-BE49-F238E27FC236}">
                <a16:creationId xmlns:a16="http://schemas.microsoft.com/office/drawing/2014/main" id="{5141CDE9-9846-4407-A3B2-EE1B1501B29E}"/>
              </a:ext>
            </a:extLst>
          </p:cNvPr>
          <p:cNvGrpSpPr/>
          <p:nvPr/>
        </p:nvGrpSpPr>
        <p:grpSpPr>
          <a:xfrm>
            <a:off x="5072634" y="2459128"/>
            <a:ext cx="286636" cy="286636"/>
            <a:chOff x="1491522" y="3493670"/>
            <a:chExt cx="286636" cy="286636"/>
          </a:xfrm>
        </p:grpSpPr>
        <p:sp>
          <p:nvSpPr>
            <p:cNvPr id="200" name="Oval 199">
              <a:extLst>
                <a:ext uri="{FF2B5EF4-FFF2-40B4-BE49-F238E27FC236}">
                  <a16:creationId xmlns:a16="http://schemas.microsoft.com/office/drawing/2014/main" id="{9042AE6D-DC98-471C-B453-1B3FE1B8EF75}"/>
                </a:ext>
              </a:extLst>
            </p:cNvPr>
            <p:cNvSpPr/>
            <p:nvPr/>
          </p:nvSpPr>
          <p:spPr>
            <a:xfrm>
              <a:off x="1491522" y="3493670"/>
              <a:ext cx="286636" cy="286636"/>
            </a:xfrm>
            <a:prstGeom prst="ellipse">
              <a:avLst/>
            </a:prstGeom>
            <a:solidFill>
              <a:srgbClr val="FF000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b="1">
                <a:ln>
                  <a:solidFill>
                    <a:sysClr val="windowText" lastClr="000000"/>
                  </a:solidFill>
                </a:ln>
              </a:endParaRPr>
            </a:p>
          </p:txBody>
        </p:sp>
        <p:sp>
          <p:nvSpPr>
            <p:cNvPr id="201" name="TextBox 200">
              <a:extLst>
                <a:ext uri="{FF2B5EF4-FFF2-40B4-BE49-F238E27FC236}">
                  <a16:creationId xmlns:a16="http://schemas.microsoft.com/office/drawing/2014/main" id="{A3379AB8-7D9F-46C3-92A3-C2801CEEBFD3}"/>
                </a:ext>
              </a:extLst>
            </p:cNvPr>
            <p:cNvSpPr txBox="1"/>
            <p:nvPr/>
          </p:nvSpPr>
          <p:spPr>
            <a:xfrm>
              <a:off x="1606182" y="3560044"/>
              <a:ext cx="76365" cy="153888"/>
            </a:xfrm>
            <a:prstGeom prst="rect">
              <a:avLst/>
            </a:prstGeom>
            <a:noFill/>
          </p:spPr>
          <p:txBody>
            <a:bodyPr wrap="square" lIns="0" tIns="0" rIns="0" bIns="0" rtlCol="0">
              <a:spAutoFit/>
            </a:bodyPr>
            <a:lstStyle/>
            <a:p>
              <a:r>
                <a:rPr lang="en-GB" sz="1000" b="1" dirty="0"/>
                <a:t>1</a:t>
              </a:r>
            </a:p>
          </p:txBody>
        </p:sp>
      </p:grpSp>
      <p:grpSp>
        <p:nvGrpSpPr>
          <p:cNvPr id="202" name="Group 201">
            <a:extLst>
              <a:ext uri="{FF2B5EF4-FFF2-40B4-BE49-F238E27FC236}">
                <a16:creationId xmlns:a16="http://schemas.microsoft.com/office/drawing/2014/main" id="{EDB9989D-B267-450F-92E4-8832CCA398DA}"/>
              </a:ext>
            </a:extLst>
          </p:cNvPr>
          <p:cNvGrpSpPr/>
          <p:nvPr/>
        </p:nvGrpSpPr>
        <p:grpSpPr>
          <a:xfrm>
            <a:off x="5503407" y="2459128"/>
            <a:ext cx="286636" cy="286636"/>
            <a:chOff x="1491522" y="3493670"/>
            <a:chExt cx="286636" cy="286636"/>
          </a:xfrm>
        </p:grpSpPr>
        <p:sp>
          <p:nvSpPr>
            <p:cNvPr id="203" name="Oval 202">
              <a:extLst>
                <a:ext uri="{FF2B5EF4-FFF2-40B4-BE49-F238E27FC236}">
                  <a16:creationId xmlns:a16="http://schemas.microsoft.com/office/drawing/2014/main" id="{D7EBD33D-391B-451E-9D0D-596EABB0FA93}"/>
                </a:ext>
              </a:extLst>
            </p:cNvPr>
            <p:cNvSpPr/>
            <p:nvPr/>
          </p:nvSpPr>
          <p:spPr>
            <a:xfrm>
              <a:off x="1491522" y="3493670"/>
              <a:ext cx="286636" cy="286636"/>
            </a:xfrm>
            <a:prstGeom prst="ellipse">
              <a:avLst/>
            </a:prstGeom>
            <a:solidFill>
              <a:srgbClr val="FF000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b="1">
                <a:ln>
                  <a:solidFill>
                    <a:sysClr val="windowText" lastClr="000000"/>
                  </a:solidFill>
                </a:ln>
              </a:endParaRPr>
            </a:p>
          </p:txBody>
        </p:sp>
        <p:sp>
          <p:nvSpPr>
            <p:cNvPr id="204" name="TextBox 203">
              <a:extLst>
                <a:ext uri="{FF2B5EF4-FFF2-40B4-BE49-F238E27FC236}">
                  <a16:creationId xmlns:a16="http://schemas.microsoft.com/office/drawing/2014/main" id="{06F7747F-8C40-44FB-9A85-BDDD4F03B77E}"/>
                </a:ext>
              </a:extLst>
            </p:cNvPr>
            <p:cNvSpPr txBox="1"/>
            <p:nvPr/>
          </p:nvSpPr>
          <p:spPr>
            <a:xfrm>
              <a:off x="1606182" y="3560044"/>
              <a:ext cx="76365" cy="153888"/>
            </a:xfrm>
            <a:prstGeom prst="rect">
              <a:avLst/>
            </a:prstGeom>
            <a:noFill/>
          </p:spPr>
          <p:txBody>
            <a:bodyPr wrap="square" lIns="0" tIns="0" rIns="0" bIns="0" rtlCol="0">
              <a:spAutoFit/>
            </a:bodyPr>
            <a:lstStyle/>
            <a:p>
              <a:r>
                <a:rPr lang="en-GB" sz="1000" b="1" dirty="0"/>
                <a:t>1</a:t>
              </a:r>
            </a:p>
          </p:txBody>
        </p:sp>
      </p:grpSp>
      <p:grpSp>
        <p:nvGrpSpPr>
          <p:cNvPr id="205" name="Group 204">
            <a:extLst>
              <a:ext uri="{FF2B5EF4-FFF2-40B4-BE49-F238E27FC236}">
                <a16:creationId xmlns:a16="http://schemas.microsoft.com/office/drawing/2014/main" id="{92598196-4003-418E-8F7F-37FBACB30AAE}"/>
              </a:ext>
            </a:extLst>
          </p:cNvPr>
          <p:cNvGrpSpPr/>
          <p:nvPr/>
        </p:nvGrpSpPr>
        <p:grpSpPr>
          <a:xfrm>
            <a:off x="5934180" y="2459128"/>
            <a:ext cx="286636" cy="286636"/>
            <a:chOff x="1491522" y="3493670"/>
            <a:chExt cx="286636" cy="286636"/>
          </a:xfrm>
        </p:grpSpPr>
        <p:sp>
          <p:nvSpPr>
            <p:cNvPr id="206" name="Oval 205">
              <a:extLst>
                <a:ext uri="{FF2B5EF4-FFF2-40B4-BE49-F238E27FC236}">
                  <a16:creationId xmlns:a16="http://schemas.microsoft.com/office/drawing/2014/main" id="{501032F1-4E8E-471B-9C2F-26D1816857AD}"/>
                </a:ext>
              </a:extLst>
            </p:cNvPr>
            <p:cNvSpPr/>
            <p:nvPr/>
          </p:nvSpPr>
          <p:spPr>
            <a:xfrm>
              <a:off x="1491522" y="3493670"/>
              <a:ext cx="286636" cy="286636"/>
            </a:xfrm>
            <a:prstGeom prst="ellipse">
              <a:avLst/>
            </a:prstGeom>
            <a:solidFill>
              <a:srgbClr val="FF000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b="1">
                <a:ln>
                  <a:solidFill>
                    <a:sysClr val="windowText" lastClr="000000"/>
                  </a:solidFill>
                </a:ln>
              </a:endParaRPr>
            </a:p>
          </p:txBody>
        </p:sp>
        <p:sp>
          <p:nvSpPr>
            <p:cNvPr id="207" name="TextBox 206">
              <a:extLst>
                <a:ext uri="{FF2B5EF4-FFF2-40B4-BE49-F238E27FC236}">
                  <a16:creationId xmlns:a16="http://schemas.microsoft.com/office/drawing/2014/main" id="{2882A310-0941-494B-907C-646721B29346}"/>
                </a:ext>
              </a:extLst>
            </p:cNvPr>
            <p:cNvSpPr txBox="1"/>
            <p:nvPr/>
          </p:nvSpPr>
          <p:spPr>
            <a:xfrm>
              <a:off x="1606182" y="3560044"/>
              <a:ext cx="76365" cy="153888"/>
            </a:xfrm>
            <a:prstGeom prst="rect">
              <a:avLst/>
            </a:prstGeom>
            <a:noFill/>
          </p:spPr>
          <p:txBody>
            <a:bodyPr wrap="square" lIns="0" tIns="0" rIns="0" bIns="0" rtlCol="0">
              <a:spAutoFit/>
            </a:bodyPr>
            <a:lstStyle/>
            <a:p>
              <a:r>
                <a:rPr lang="en-GB" sz="1000" b="1" dirty="0"/>
                <a:t>1</a:t>
              </a:r>
            </a:p>
          </p:txBody>
        </p:sp>
      </p:grpSp>
      <p:grpSp>
        <p:nvGrpSpPr>
          <p:cNvPr id="208" name="Group 207">
            <a:extLst>
              <a:ext uri="{FF2B5EF4-FFF2-40B4-BE49-F238E27FC236}">
                <a16:creationId xmlns:a16="http://schemas.microsoft.com/office/drawing/2014/main" id="{8990D9AC-0A83-40A3-9FE9-CB249FD8B793}"/>
              </a:ext>
            </a:extLst>
          </p:cNvPr>
          <p:cNvGrpSpPr/>
          <p:nvPr/>
        </p:nvGrpSpPr>
        <p:grpSpPr>
          <a:xfrm>
            <a:off x="6364953" y="2459128"/>
            <a:ext cx="286636" cy="286636"/>
            <a:chOff x="1491522" y="3493670"/>
            <a:chExt cx="286636" cy="286636"/>
          </a:xfrm>
        </p:grpSpPr>
        <p:sp>
          <p:nvSpPr>
            <p:cNvPr id="209" name="Oval 208">
              <a:extLst>
                <a:ext uri="{FF2B5EF4-FFF2-40B4-BE49-F238E27FC236}">
                  <a16:creationId xmlns:a16="http://schemas.microsoft.com/office/drawing/2014/main" id="{69BDAC6F-CFD2-4AC4-86AA-F8600C41623F}"/>
                </a:ext>
              </a:extLst>
            </p:cNvPr>
            <p:cNvSpPr/>
            <p:nvPr/>
          </p:nvSpPr>
          <p:spPr>
            <a:xfrm>
              <a:off x="1491522" y="3493670"/>
              <a:ext cx="286636" cy="286636"/>
            </a:xfrm>
            <a:prstGeom prst="ellipse">
              <a:avLst/>
            </a:prstGeom>
            <a:solidFill>
              <a:srgbClr val="FF000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b="1">
                <a:ln>
                  <a:solidFill>
                    <a:sysClr val="windowText" lastClr="000000"/>
                  </a:solidFill>
                </a:ln>
              </a:endParaRPr>
            </a:p>
          </p:txBody>
        </p:sp>
        <p:sp>
          <p:nvSpPr>
            <p:cNvPr id="210" name="TextBox 209">
              <a:extLst>
                <a:ext uri="{FF2B5EF4-FFF2-40B4-BE49-F238E27FC236}">
                  <a16:creationId xmlns:a16="http://schemas.microsoft.com/office/drawing/2014/main" id="{F04102C4-1376-4DCC-9F6E-1ACA05E111EE}"/>
                </a:ext>
              </a:extLst>
            </p:cNvPr>
            <p:cNvSpPr txBox="1"/>
            <p:nvPr/>
          </p:nvSpPr>
          <p:spPr>
            <a:xfrm>
              <a:off x="1606182" y="3560044"/>
              <a:ext cx="76365" cy="153888"/>
            </a:xfrm>
            <a:prstGeom prst="rect">
              <a:avLst/>
            </a:prstGeom>
            <a:noFill/>
          </p:spPr>
          <p:txBody>
            <a:bodyPr wrap="square" lIns="0" tIns="0" rIns="0" bIns="0" rtlCol="0">
              <a:spAutoFit/>
            </a:bodyPr>
            <a:lstStyle/>
            <a:p>
              <a:r>
                <a:rPr lang="en-GB" sz="1000" b="1" dirty="0"/>
                <a:t>1</a:t>
              </a:r>
            </a:p>
          </p:txBody>
        </p:sp>
      </p:grpSp>
      <p:grpSp>
        <p:nvGrpSpPr>
          <p:cNvPr id="211" name="Group 210">
            <a:extLst>
              <a:ext uri="{FF2B5EF4-FFF2-40B4-BE49-F238E27FC236}">
                <a16:creationId xmlns:a16="http://schemas.microsoft.com/office/drawing/2014/main" id="{11C9C0FB-03B8-49E0-B9F4-2B4BEC81F5F9}"/>
              </a:ext>
            </a:extLst>
          </p:cNvPr>
          <p:cNvGrpSpPr/>
          <p:nvPr/>
        </p:nvGrpSpPr>
        <p:grpSpPr>
          <a:xfrm>
            <a:off x="6795722" y="2459128"/>
            <a:ext cx="286636" cy="286636"/>
            <a:chOff x="1491522" y="3493670"/>
            <a:chExt cx="286636" cy="286636"/>
          </a:xfrm>
        </p:grpSpPr>
        <p:sp>
          <p:nvSpPr>
            <p:cNvPr id="212" name="Oval 211">
              <a:extLst>
                <a:ext uri="{FF2B5EF4-FFF2-40B4-BE49-F238E27FC236}">
                  <a16:creationId xmlns:a16="http://schemas.microsoft.com/office/drawing/2014/main" id="{D0FDB7FF-3AE7-4C50-A417-19B28F34E4DC}"/>
                </a:ext>
              </a:extLst>
            </p:cNvPr>
            <p:cNvSpPr/>
            <p:nvPr/>
          </p:nvSpPr>
          <p:spPr>
            <a:xfrm>
              <a:off x="1491522" y="3493670"/>
              <a:ext cx="286636" cy="286636"/>
            </a:xfrm>
            <a:prstGeom prst="ellipse">
              <a:avLst/>
            </a:prstGeom>
            <a:solidFill>
              <a:srgbClr val="FF000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b="1">
                <a:ln>
                  <a:solidFill>
                    <a:sysClr val="windowText" lastClr="000000"/>
                  </a:solidFill>
                </a:ln>
              </a:endParaRPr>
            </a:p>
          </p:txBody>
        </p:sp>
        <p:sp>
          <p:nvSpPr>
            <p:cNvPr id="213" name="TextBox 212">
              <a:extLst>
                <a:ext uri="{FF2B5EF4-FFF2-40B4-BE49-F238E27FC236}">
                  <a16:creationId xmlns:a16="http://schemas.microsoft.com/office/drawing/2014/main" id="{1573805F-5683-4A27-BA3D-67E11BB2F415}"/>
                </a:ext>
              </a:extLst>
            </p:cNvPr>
            <p:cNvSpPr txBox="1"/>
            <p:nvPr/>
          </p:nvSpPr>
          <p:spPr>
            <a:xfrm>
              <a:off x="1606182" y="3560044"/>
              <a:ext cx="76365" cy="153888"/>
            </a:xfrm>
            <a:prstGeom prst="rect">
              <a:avLst/>
            </a:prstGeom>
            <a:noFill/>
          </p:spPr>
          <p:txBody>
            <a:bodyPr wrap="square" lIns="0" tIns="0" rIns="0" bIns="0" rtlCol="0">
              <a:spAutoFit/>
            </a:bodyPr>
            <a:lstStyle/>
            <a:p>
              <a:r>
                <a:rPr lang="en-GB" sz="1000" b="1" dirty="0"/>
                <a:t>1</a:t>
              </a:r>
            </a:p>
          </p:txBody>
        </p:sp>
      </p:grpSp>
      <p:grpSp>
        <p:nvGrpSpPr>
          <p:cNvPr id="220" name="Group 219">
            <a:extLst>
              <a:ext uri="{FF2B5EF4-FFF2-40B4-BE49-F238E27FC236}">
                <a16:creationId xmlns:a16="http://schemas.microsoft.com/office/drawing/2014/main" id="{D81EDF96-1BD3-4024-9391-0F4C648B39EE}"/>
              </a:ext>
            </a:extLst>
          </p:cNvPr>
          <p:cNvGrpSpPr/>
          <p:nvPr/>
        </p:nvGrpSpPr>
        <p:grpSpPr>
          <a:xfrm>
            <a:off x="1252378" y="3836170"/>
            <a:ext cx="286636" cy="286636"/>
            <a:chOff x="922247" y="3661310"/>
            <a:chExt cx="286636" cy="286636"/>
          </a:xfrm>
        </p:grpSpPr>
        <p:sp>
          <p:nvSpPr>
            <p:cNvPr id="221" name="Oval 220">
              <a:extLst>
                <a:ext uri="{FF2B5EF4-FFF2-40B4-BE49-F238E27FC236}">
                  <a16:creationId xmlns:a16="http://schemas.microsoft.com/office/drawing/2014/main" id="{30179ABE-3C6F-4807-AC5A-C2B0E102BB0C}"/>
                </a:ext>
              </a:extLst>
            </p:cNvPr>
            <p:cNvSpPr/>
            <p:nvPr/>
          </p:nvSpPr>
          <p:spPr>
            <a:xfrm>
              <a:off x="922247" y="3661310"/>
              <a:ext cx="286636" cy="286636"/>
            </a:xfrm>
            <a:prstGeom prst="ellipse">
              <a:avLst/>
            </a:prstGeom>
            <a:solidFill>
              <a:srgbClr val="FFDF0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b="1">
                <a:ln>
                  <a:solidFill>
                    <a:sysClr val="windowText" lastClr="000000"/>
                  </a:solidFill>
                </a:ln>
              </a:endParaRPr>
            </a:p>
          </p:txBody>
        </p:sp>
        <p:sp>
          <p:nvSpPr>
            <p:cNvPr id="222" name="TextBox 221">
              <a:extLst>
                <a:ext uri="{FF2B5EF4-FFF2-40B4-BE49-F238E27FC236}">
                  <a16:creationId xmlns:a16="http://schemas.microsoft.com/office/drawing/2014/main" id="{B8702016-B33C-4183-8D8B-77C08406A170}"/>
                </a:ext>
              </a:extLst>
            </p:cNvPr>
            <p:cNvSpPr txBox="1"/>
            <p:nvPr/>
          </p:nvSpPr>
          <p:spPr>
            <a:xfrm>
              <a:off x="990666" y="3727684"/>
              <a:ext cx="149799" cy="153888"/>
            </a:xfrm>
            <a:prstGeom prst="rect">
              <a:avLst/>
            </a:prstGeom>
            <a:noFill/>
          </p:spPr>
          <p:txBody>
            <a:bodyPr wrap="square" lIns="0" tIns="0" rIns="0" bIns="0" rtlCol="0">
              <a:spAutoFit/>
            </a:bodyPr>
            <a:lstStyle/>
            <a:p>
              <a:pPr algn="ctr"/>
              <a:r>
                <a:rPr lang="en-GB" sz="1000" b="1" dirty="0"/>
                <a:t>10</a:t>
              </a:r>
            </a:p>
          </p:txBody>
        </p:sp>
      </p:grpSp>
      <p:grpSp>
        <p:nvGrpSpPr>
          <p:cNvPr id="223" name="Group 222">
            <a:extLst>
              <a:ext uri="{FF2B5EF4-FFF2-40B4-BE49-F238E27FC236}">
                <a16:creationId xmlns:a16="http://schemas.microsoft.com/office/drawing/2014/main" id="{B35E071C-D56B-4ABA-91FF-B2CFA2D1067D}"/>
              </a:ext>
            </a:extLst>
          </p:cNvPr>
          <p:cNvGrpSpPr/>
          <p:nvPr/>
        </p:nvGrpSpPr>
        <p:grpSpPr>
          <a:xfrm>
            <a:off x="909478" y="4278130"/>
            <a:ext cx="286636" cy="286636"/>
            <a:chOff x="922247" y="3661310"/>
            <a:chExt cx="286636" cy="286636"/>
          </a:xfrm>
        </p:grpSpPr>
        <p:sp>
          <p:nvSpPr>
            <p:cNvPr id="224" name="Oval 223">
              <a:extLst>
                <a:ext uri="{FF2B5EF4-FFF2-40B4-BE49-F238E27FC236}">
                  <a16:creationId xmlns:a16="http://schemas.microsoft.com/office/drawing/2014/main" id="{25DBEEF3-855D-4E91-BE59-A6F570CC4394}"/>
                </a:ext>
              </a:extLst>
            </p:cNvPr>
            <p:cNvSpPr/>
            <p:nvPr/>
          </p:nvSpPr>
          <p:spPr>
            <a:xfrm>
              <a:off x="922247" y="3661310"/>
              <a:ext cx="286636" cy="286636"/>
            </a:xfrm>
            <a:prstGeom prst="ellipse">
              <a:avLst/>
            </a:prstGeom>
            <a:solidFill>
              <a:srgbClr val="FFDF0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b="1">
                <a:ln>
                  <a:solidFill>
                    <a:sysClr val="windowText" lastClr="000000"/>
                  </a:solidFill>
                </a:ln>
              </a:endParaRPr>
            </a:p>
          </p:txBody>
        </p:sp>
        <p:sp>
          <p:nvSpPr>
            <p:cNvPr id="225" name="TextBox 224">
              <a:extLst>
                <a:ext uri="{FF2B5EF4-FFF2-40B4-BE49-F238E27FC236}">
                  <a16:creationId xmlns:a16="http://schemas.microsoft.com/office/drawing/2014/main" id="{A146EF09-F731-4C93-9762-939CE873664D}"/>
                </a:ext>
              </a:extLst>
            </p:cNvPr>
            <p:cNvSpPr txBox="1"/>
            <p:nvPr/>
          </p:nvSpPr>
          <p:spPr>
            <a:xfrm>
              <a:off x="990666" y="3727684"/>
              <a:ext cx="149799" cy="153888"/>
            </a:xfrm>
            <a:prstGeom prst="rect">
              <a:avLst/>
            </a:prstGeom>
            <a:noFill/>
          </p:spPr>
          <p:txBody>
            <a:bodyPr wrap="square" lIns="0" tIns="0" rIns="0" bIns="0" rtlCol="0">
              <a:spAutoFit/>
            </a:bodyPr>
            <a:lstStyle/>
            <a:p>
              <a:pPr algn="ctr"/>
              <a:r>
                <a:rPr lang="en-GB" sz="1000" b="1" dirty="0"/>
                <a:t>10</a:t>
              </a:r>
            </a:p>
          </p:txBody>
        </p:sp>
      </p:grpSp>
      <p:grpSp>
        <p:nvGrpSpPr>
          <p:cNvPr id="226" name="Group 225">
            <a:extLst>
              <a:ext uri="{FF2B5EF4-FFF2-40B4-BE49-F238E27FC236}">
                <a16:creationId xmlns:a16="http://schemas.microsoft.com/office/drawing/2014/main" id="{37F5F2F2-25B9-45A4-B419-65A31C045B10}"/>
              </a:ext>
            </a:extLst>
          </p:cNvPr>
          <p:cNvGrpSpPr/>
          <p:nvPr/>
        </p:nvGrpSpPr>
        <p:grpSpPr>
          <a:xfrm>
            <a:off x="1252378" y="4278130"/>
            <a:ext cx="286636" cy="286636"/>
            <a:chOff x="922247" y="3661310"/>
            <a:chExt cx="286636" cy="286636"/>
          </a:xfrm>
        </p:grpSpPr>
        <p:sp>
          <p:nvSpPr>
            <p:cNvPr id="227" name="Oval 226">
              <a:extLst>
                <a:ext uri="{FF2B5EF4-FFF2-40B4-BE49-F238E27FC236}">
                  <a16:creationId xmlns:a16="http://schemas.microsoft.com/office/drawing/2014/main" id="{8A2C31E2-686A-41D7-8969-C87205C04971}"/>
                </a:ext>
              </a:extLst>
            </p:cNvPr>
            <p:cNvSpPr/>
            <p:nvPr/>
          </p:nvSpPr>
          <p:spPr>
            <a:xfrm>
              <a:off x="922247" y="3661310"/>
              <a:ext cx="286636" cy="286636"/>
            </a:xfrm>
            <a:prstGeom prst="ellipse">
              <a:avLst/>
            </a:prstGeom>
            <a:solidFill>
              <a:srgbClr val="FFDF0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b="1">
                <a:ln>
                  <a:solidFill>
                    <a:sysClr val="windowText" lastClr="000000"/>
                  </a:solidFill>
                </a:ln>
              </a:endParaRPr>
            </a:p>
          </p:txBody>
        </p:sp>
        <p:sp>
          <p:nvSpPr>
            <p:cNvPr id="228" name="TextBox 227">
              <a:extLst>
                <a:ext uri="{FF2B5EF4-FFF2-40B4-BE49-F238E27FC236}">
                  <a16:creationId xmlns:a16="http://schemas.microsoft.com/office/drawing/2014/main" id="{C3F62205-56F0-49A1-80DF-0D553AC9021C}"/>
                </a:ext>
              </a:extLst>
            </p:cNvPr>
            <p:cNvSpPr txBox="1"/>
            <p:nvPr/>
          </p:nvSpPr>
          <p:spPr>
            <a:xfrm>
              <a:off x="990666" y="3727684"/>
              <a:ext cx="149799" cy="153888"/>
            </a:xfrm>
            <a:prstGeom prst="rect">
              <a:avLst/>
            </a:prstGeom>
            <a:noFill/>
          </p:spPr>
          <p:txBody>
            <a:bodyPr wrap="square" lIns="0" tIns="0" rIns="0" bIns="0" rtlCol="0">
              <a:spAutoFit/>
            </a:bodyPr>
            <a:lstStyle/>
            <a:p>
              <a:pPr algn="ctr"/>
              <a:r>
                <a:rPr lang="en-GB" sz="1000" b="1" dirty="0"/>
                <a:t>10</a:t>
              </a:r>
            </a:p>
          </p:txBody>
        </p:sp>
      </p:grpSp>
      <p:grpSp>
        <p:nvGrpSpPr>
          <p:cNvPr id="229" name="Group 228">
            <a:extLst>
              <a:ext uri="{FF2B5EF4-FFF2-40B4-BE49-F238E27FC236}">
                <a16:creationId xmlns:a16="http://schemas.microsoft.com/office/drawing/2014/main" id="{62C23F2C-C40F-482D-A830-5C651643A929}"/>
              </a:ext>
            </a:extLst>
          </p:cNvPr>
          <p:cNvGrpSpPr/>
          <p:nvPr/>
        </p:nvGrpSpPr>
        <p:grpSpPr>
          <a:xfrm>
            <a:off x="909478" y="4735330"/>
            <a:ext cx="286636" cy="286636"/>
            <a:chOff x="922247" y="3661310"/>
            <a:chExt cx="286636" cy="286636"/>
          </a:xfrm>
        </p:grpSpPr>
        <p:sp>
          <p:nvSpPr>
            <p:cNvPr id="230" name="Oval 229">
              <a:extLst>
                <a:ext uri="{FF2B5EF4-FFF2-40B4-BE49-F238E27FC236}">
                  <a16:creationId xmlns:a16="http://schemas.microsoft.com/office/drawing/2014/main" id="{2E877679-2E47-40A5-9921-FE248592E8B3}"/>
                </a:ext>
              </a:extLst>
            </p:cNvPr>
            <p:cNvSpPr/>
            <p:nvPr/>
          </p:nvSpPr>
          <p:spPr>
            <a:xfrm>
              <a:off x="922247" y="3661310"/>
              <a:ext cx="286636" cy="286636"/>
            </a:xfrm>
            <a:prstGeom prst="ellipse">
              <a:avLst/>
            </a:prstGeom>
            <a:solidFill>
              <a:srgbClr val="FFDF0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b="1">
                <a:ln>
                  <a:solidFill>
                    <a:sysClr val="windowText" lastClr="000000"/>
                  </a:solidFill>
                </a:ln>
              </a:endParaRPr>
            </a:p>
          </p:txBody>
        </p:sp>
        <p:sp>
          <p:nvSpPr>
            <p:cNvPr id="231" name="TextBox 230">
              <a:extLst>
                <a:ext uri="{FF2B5EF4-FFF2-40B4-BE49-F238E27FC236}">
                  <a16:creationId xmlns:a16="http://schemas.microsoft.com/office/drawing/2014/main" id="{3AE6A8A5-56AF-4591-A52C-8869F1CE9E19}"/>
                </a:ext>
              </a:extLst>
            </p:cNvPr>
            <p:cNvSpPr txBox="1"/>
            <p:nvPr/>
          </p:nvSpPr>
          <p:spPr>
            <a:xfrm>
              <a:off x="990666" y="3727684"/>
              <a:ext cx="149799" cy="153888"/>
            </a:xfrm>
            <a:prstGeom prst="rect">
              <a:avLst/>
            </a:prstGeom>
            <a:noFill/>
          </p:spPr>
          <p:txBody>
            <a:bodyPr wrap="square" lIns="0" tIns="0" rIns="0" bIns="0" rtlCol="0">
              <a:spAutoFit/>
            </a:bodyPr>
            <a:lstStyle/>
            <a:p>
              <a:pPr algn="ctr"/>
              <a:r>
                <a:rPr lang="en-GB" sz="1000" b="1" dirty="0"/>
                <a:t>10</a:t>
              </a:r>
            </a:p>
          </p:txBody>
        </p:sp>
      </p:grpSp>
      <p:grpSp>
        <p:nvGrpSpPr>
          <p:cNvPr id="232" name="Group 231">
            <a:extLst>
              <a:ext uri="{FF2B5EF4-FFF2-40B4-BE49-F238E27FC236}">
                <a16:creationId xmlns:a16="http://schemas.microsoft.com/office/drawing/2014/main" id="{B2F2DDFB-E37C-4BC5-9FD9-EF741E4374F2}"/>
              </a:ext>
            </a:extLst>
          </p:cNvPr>
          <p:cNvGrpSpPr/>
          <p:nvPr/>
        </p:nvGrpSpPr>
        <p:grpSpPr>
          <a:xfrm>
            <a:off x="1252378" y="4735330"/>
            <a:ext cx="286636" cy="286636"/>
            <a:chOff x="922247" y="3661310"/>
            <a:chExt cx="286636" cy="286636"/>
          </a:xfrm>
        </p:grpSpPr>
        <p:sp>
          <p:nvSpPr>
            <p:cNvPr id="233" name="Oval 232">
              <a:extLst>
                <a:ext uri="{FF2B5EF4-FFF2-40B4-BE49-F238E27FC236}">
                  <a16:creationId xmlns:a16="http://schemas.microsoft.com/office/drawing/2014/main" id="{527CEBAC-C64E-4B77-85A2-8540732046B2}"/>
                </a:ext>
              </a:extLst>
            </p:cNvPr>
            <p:cNvSpPr/>
            <p:nvPr/>
          </p:nvSpPr>
          <p:spPr>
            <a:xfrm>
              <a:off x="922247" y="3661310"/>
              <a:ext cx="286636" cy="286636"/>
            </a:xfrm>
            <a:prstGeom prst="ellipse">
              <a:avLst/>
            </a:prstGeom>
            <a:solidFill>
              <a:srgbClr val="FFDF0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b="1">
                <a:ln>
                  <a:solidFill>
                    <a:sysClr val="windowText" lastClr="000000"/>
                  </a:solidFill>
                </a:ln>
              </a:endParaRPr>
            </a:p>
          </p:txBody>
        </p:sp>
        <p:sp>
          <p:nvSpPr>
            <p:cNvPr id="234" name="TextBox 233">
              <a:extLst>
                <a:ext uri="{FF2B5EF4-FFF2-40B4-BE49-F238E27FC236}">
                  <a16:creationId xmlns:a16="http://schemas.microsoft.com/office/drawing/2014/main" id="{D5156604-BFC0-4374-9852-75623E8502D0}"/>
                </a:ext>
              </a:extLst>
            </p:cNvPr>
            <p:cNvSpPr txBox="1"/>
            <p:nvPr/>
          </p:nvSpPr>
          <p:spPr>
            <a:xfrm>
              <a:off x="990666" y="3727684"/>
              <a:ext cx="149799" cy="153888"/>
            </a:xfrm>
            <a:prstGeom prst="rect">
              <a:avLst/>
            </a:prstGeom>
            <a:noFill/>
          </p:spPr>
          <p:txBody>
            <a:bodyPr wrap="square" lIns="0" tIns="0" rIns="0" bIns="0" rtlCol="0">
              <a:spAutoFit/>
            </a:bodyPr>
            <a:lstStyle/>
            <a:p>
              <a:pPr algn="ctr"/>
              <a:r>
                <a:rPr lang="en-GB" sz="1000" b="1" dirty="0"/>
                <a:t>10</a:t>
              </a:r>
            </a:p>
          </p:txBody>
        </p:sp>
      </p:grpSp>
      <p:grpSp>
        <p:nvGrpSpPr>
          <p:cNvPr id="235" name="Group 234">
            <a:extLst>
              <a:ext uri="{FF2B5EF4-FFF2-40B4-BE49-F238E27FC236}">
                <a16:creationId xmlns:a16="http://schemas.microsoft.com/office/drawing/2014/main" id="{389A019C-E7C7-4759-A9F5-74B17570758D}"/>
              </a:ext>
            </a:extLst>
          </p:cNvPr>
          <p:cNvGrpSpPr/>
          <p:nvPr/>
        </p:nvGrpSpPr>
        <p:grpSpPr>
          <a:xfrm>
            <a:off x="1799601" y="3838348"/>
            <a:ext cx="286636" cy="286636"/>
            <a:chOff x="1491522" y="3493670"/>
            <a:chExt cx="286636" cy="286636"/>
          </a:xfrm>
        </p:grpSpPr>
        <p:sp>
          <p:nvSpPr>
            <p:cNvPr id="236" name="Oval 235">
              <a:extLst>
                <a:ext uri="{FF2B5EF4-FFF2-40B4-BE49-F238E27FC236}">
                  <a16:creationId xmlns:a16="http://schemas.microsoft.com/office/drawing/2014/main" id="{B3A359E9-5529-42BC-896D-72F078371672}"/>
                </a:ext>
              </a:extLst>
            </p:cNvPr>
            <p:cNvSpPr/>
            <p:nvPr/>
          </p:nvSpPr>
          <p:spPr>
            <a:xfrm>
              <a:off x="1491522" y="3493670"/>
              <a:ext cx="286636" cy="286636"/>
            </a:xfrm>
            <a:prstGeom prst="ellipse">
              <a:avLst/>
            </a:prstGeom>
            <a:solidFill>
              <a:srgbClr val="FF000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b="1">
                <a:ln>
                  <a:solidFill>
                    <a:sysClr val="windowText" lastClr="000000"/>
                  </a:solidFill>
                </a:ln>
              </a:endParaRPr>
            </a:p>
          </p:txBody>
        </p:sp>
        <p:sp>
          <p:nvSpPr>
            <p:cNvPr id="237" name="TextBox 236">
              <a:extLst>
                <a:ext uri="{FF2B5EF4-FFF2-40B4-BE49-F238E27FC236}">
                  <a16:creationId xmlns:a16="http://schemas.microsoft.com/office/drawing/2014/main" id="{6B7AD4CB-86E0-4211-97D1-CFCD9A44E4F8}"/>
                </a:ext>
              </a:extLst>
            </p:cNvPr>
            <p:cNvSpPr txBox="1"/>
            <p:nvPr/>
          </p:nvSpPr>
          <p:spPr>
            <a:xfrm>
              <a:off x="1606182" y="3560044"/>
              <a:ext cx="76365" cy="153888"/>
            </a:xfrm>
            <a:prstGeom prst="rect">
              <a:avLst/>
            </a:prstGeom>
            <a:noFill/>
          </p:spPr>
          <p:txBody>
            <a:bodyPr wrap="square" lIns="0" tIns="0" rIns="0" bIns="0" rtlCol="0">
              <a:spAutoFit/>
            </a:bodyPr>
            <a:lstStyle/>
            <a:p>
              <a:r>
                <a:rPr lang="en-GB" sz="1000" b="1" dirty="0"/>
                <a:t>1</a:t>
              </a:r>
            </a:p>
          </p:txBody>
        </p:sp>
      </p:grpSp>
      <p:grpSp>
        <p:nvGrpSpPr>
          <p:cNvPr id="238" name="Group 237">
            <a:extLst>
              <a:ext uri="{FF2B5EF4-FFF2-40B4-BE49-F238E27FC236}">
                <a16:creationId xmlns:a16="http://schemas.microsoft.com/office/drawing/2014/main" id="{F8B437B4-2F76-47B4-86AB-DAA27C878107}"/>
              </a:ext>
            </a:extLst>
          </p:cNvPr>
          <p:cNvGrpSpPr/>
          <p:nvPr/>
        </p:nvGrpSpPr>
        <p:grpSpPr>
          <a:xfrm>
            <a:off x="2230374" y="3838348"/>
            <a:ext cx="286636" cy="286636"/>
            <a:chOff x="1491522" y="3493670"/>
            <a:chExt cx="286636" cy="286636"/>
          </a:xfrm>
        </p:grpSpPr>
        <p:sp>
          <p:nvSpPr>
            <p:cNvPr id="239" name="Oval 238">
              <a:extLst>
                <a:ext uri="{FF2B5EF4-FFF2-40B4-BE49-F238E27FC236}">
                  <a16:creationId xmlns:a16="http://schemas.microsoft.com/office/drawing/2014/main" id="{201A65D3-513D-4911-9A9C-64A30E0AF699}"/>
                </a:ext>
              </a:extLst>
            </p:cNvPr>
            <p:cNvSpPr/>
            <p:nvPr/>
          </p:nvSpPr>
          <p:spPr>
            <a:xfrm>
              <a:off x="1491522" y="3493670"/>
              <a:ext cx="286636" cy="286636"/>
            </a:xfrm>
            <a:prstGeom prst="ellipse">
              <a:avLst/>
            </a:prstGeom>
            <a:solidFill>
              <a:srgbClr val="FF000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b="1">
                <a:ln>
                  <a:solidFill>
                    <a:sysClr val="windowText" lastClr="000000"/>
                  </a:solidFill>
                </a:ln>
              </a:endParaRPr>
            </a:p>
          </p:txBody>
        </p:sp>
        <p:sp>
          <p:nvSpPr>
            <p:cNvPr id="240" name="TextBox 239">
              <a:extLst>
                <a:ext uri="{FF2B5EF4-FFF2-40B4-BE49-F238E27FC236}">
                  <a16:creationId xmlns:a16="http://schemas.microsoft.com/office/drawing/2014/main" id="{033D012C-27E6-451F-9F5A-E5B75903E073}"/>
                </a:ext>
              </a:extLst>
            </p:cNvPr>
            <p:cNvSpPr txBox="1"/>
            <p:nvPr/>
          </p:nvSpPr>
          <p:spPr>
            <a:xfrm>
              <a:off x="1606182" y="3560044"/>
              <a:ext cx="76365" cy="153888"/>
            </a:xfrm>
            <a:prstGeom prst="rect">
              <a:avLst/>
            </a:prstGeom>
            <a:noFill/>
          </p:spPr>
          <p:txBody>
            <a:bodyPr wrap="square" lIns="0" tIns="0" rIns="0" bIns="0" rtlCol="0">
              <a:spAutoFit/>
            </a:bodyPr>
            <a:lstStyle/>
            <a:p>
              <a:r>
                <a:rPr lang="en-GB" sz="1000" b="1" dirty="0"/>
                <a:t>1</a:t>
              </a:r>
            </a:p>
          </p:txBody>
        </p:sp>
      </p:grpSp>
      <p:grpSp>
        <p:nvGrpSpPr>
          <p:cNvPr id="241" name="Group 240">
            <a:extLst>
              <a:ext uri="{FF2B5EF4-FFF2-40B4-BE49-F238E27FC236}">
                <a16:creationId xmlns:a16="http://schemas.microsoft.com/office/drawing/2014/main" id="{7439FB2C-700E-4A26-901C-F00BCA1F6A43}"/>
              </a:ext>
            </a:extLst>
          </p:cNvPr>
          <p:cNvGrpSpPr/>
          <p:nvPr/>
        </p:nvGrpSpPr>
        <p:grpSpPr>
          <a:xfrm>
            <a:off x="1797628" y="4736206"/>
            <a:ext cx="286636" cy="286636"/>
            <a:chOff x="1491522" y="3493670"/>
            <a:chExt cx="286636" cy="286636"/>
          </a:xfrm>
        </p:grpSpPr>
        <p:sp>
          <p:nvSpPr>
            <p:cNvPr id="242" name="Oval 241">
              <a:extLst>
                <a:ext uri="{FF2B5EF4-FFF2-40B4-BE49-F238E27FC236}">
                  <a16:creationId xmlns:a16="http://schemas.microsoft.com/office/drawing/2014/main" id="{89C2C649-6670-4822-A641-457CEB150A55}"/>
                </a:ext>
              </a:extLst>
            </p:cNvPr>
            <p:cNvSpPr/>
            <p:nvPr/>
          </p:nvSpPr>
          <p:spPr>
            <a:xfrm>
              <a:off x="1491522" y="3493670"/>
              <a:ext cx="286636" cy="286636"/>
            </a:xfrm>
            <a:prstGeom prst="ellipse">
              <a:avLst/>
            </a:prstGeom>
            <a:solidFill>
              <a:srgbClr val="FF000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b="1">
                <a:ln>
                  <a:solidFill>
                    <a:sysClr val="windowText" lastClr="000000"/>
                  </a:solidFill>
                </a:ln>
              </a:endParaRPr>
            </a:p>
          </p:txBody>
        </p:sp>
        <p:sp>
          <p:nvSpPr>
            <p:cNvPr id="243" name="TextBox 242">
              <a:extLst>
                <a:ext uri="{FF2B5EF4-FFF2-40B4-BE49-F238E27FC236}">
                  <a16:creationId xmlns:a16="http://schemas.microsoft.com/office/drawing/2014/main" id="{BA5AA546-3693-4943-B9F6-61E871B726B0}"/>
                </a:ext>
              </a:extLst>
            </p:cNvPr>
            <p:cNvSpPr txBox="1"/>
            <p:nvPr/>
          </p:nvSpPr>
          <p:spPr>
            <a:xfrm>
              <a:off x="1606182" y="3560044"/>
              <a:ext cx="76365" cy="153888"/>
            </a:xfrm>
            <a:prstGeom prst="rect">
              <a:avLst/>
            </a:prstGeom>
            <a:noFill/>
          </p:spPr>
          <p:txBody>
            <a:bodyPr wrap="square" lIns="0" tIns="0" rIns="0" bIns="0" rtlCol="0">
              <a:spAutoFit/>
            </a:bodyPr>
            <a:lstStyle/>
            <a:p>
              <a:r>
                <a:rPr lang="en-GB" sz="1000" b="1" dirty="0"/>
                <a:t>1</a:t>
              </a:r>
            </a:p>
          </p:txBody>
        </p:sp>
      </p:grpSp>
      <p:grpSp>
        <p:nvGrpSpPr>
          <p:cNvPr id="244" name="Group 243">
            <a:extLst>
              <a:ext uri="{FF2B5EF4-FFF2-40B4-BE49-F238E27FC236}">
                <a16:creationId xmlns:a16="http://schemas.microsoft.com/office/drawing/2014/main" id="{FC7EC7B8-D5C9-4556-A49D-61E610CD9C8B}"/>
              </a:ext>
            </a:extLst>
          </p:cNvPr>
          <p:cNvGrpSpPr/>
          <p:nvPr/>
        </p:nvGrpSpPr>
        <p:grpSpPr>
          <a:xfrm>
            <a:off x="2228401" y="4736206"/>
            <a:ext cx="286636" cy="286636"/>
            <a:chOff x="1491522" y="3493670"/>
            <a:chExt cx="286636" cy="286636"/>
          </a:xfrm>
        </p:grpSpPr>
        <p:sp>
          <p:nvSpPr>
            <p:cNvPr id="245" name="Oval 244">
              <a:extLst>
                <a:ext uri="{FF2B5EF4-FFF2-40B4-BE49-F238E27FC236}">
                  <a16:creationId xmlns:a16="http://schemas.microsoft.com/office/drawing/2014/main" id="{44C0DB7E-BC1E-435C-BF74-F83767A97380}"/>
                </a:ext>
              </a:extLst>
            </p:cNvPr>
            <p:cNvSpPr/>
            <p:nvPr/>
          </p:nvSpPr>
          <p:spPr>
            <a:xfrm>
              <a:off x="1491522" y="3493670"/>
              <a:ext cx="286636" cy="286636"/>
            </a:xfrm>
            <a:prstGeom prst="ellipse">
              <a:avLst/>
            </a:prstGeom>
            <a:solidFill>
              <a:srgbClr val="FF000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b="1">
                <a:ln>
                  <a:solidFill>
                    <a:sysClr val="windowText" lastClr="000000"/>
                  </a:solidFill>
                </a:ln>
              </a:endParaRPr>
            </a:p>
          </p:txBody>
        </p:sp>
        <p:sp>
          <p:nvSpPr>
            <p:cNvPr id="246" name="TextBox 245">
              <a:extLst>
                <a:ext uri="{FF2B5EF4-FFF2-40B4-BE49-F238E27FC236}">
                  <a16:creationId xmlns:a16="http://schemas.microsoft.com/office/drawing/2014/main" id="{1ACCB75A-0BD3-4529-BFEB-1D077093553A}"/>
                </a:ext>
              </a:extLst>
            </p:cNvPr>
            <p:cNvSpPr txBox="1"/>
            <p:nvPr/>
          </p:nvSpPr>
          <p:spPr>
            <a:xfrm>
              <a:off x="1606182" y="3560044"/>
              <a:ext cx="76365" cy="153888"/>
            </a:xfrm>
            <a:prstGeom prst="rect">
              <a:avLst/>
            </a:prstGeom>
            <a:noFill/>
          </p:spPr>
          <p:txBody>
            <a:bodyPr wrap="square" lIns="0" tIns="0" rIns="0" bIns="0" rtlCol="0">
              <a:spAutoFit/>
            </a:bodyPr>
            <a:lstStyle/>
            <a:p>
              <a:r>
                <a:rPr lang="en-GB" sz="1000" b="1" dirty="0"/>
                <a:t>1</a:t>
              </a:r>
            </a:p>
          </p:txBody>
        </p:sp>
      </p:grpSp>
      <p:grpSp>
        <p:nvGrpSpPr>
          <p:cNvPr id="247" name="Group 246">
            <a:extLst>
              <a:ext uri="{FF2B5EF4-FFF2-40B4-BE49-F238E27FC236}">
                <a16:creationId xmlns:a16="http://schemas.microsoft.com/office/drawing/2014/main" id="{DAB0934F-BC59-49A9-887F-7A63A7D5C425}"/>
              </a:ext>
            </a:extLst>
          </p:cNvPr>
          <p:cNvGrpSpPr/>
          <p:nvPr/>
        </p:nvGrpSpPr>
        <p:grpSpPr>
          <a:xfrm>
            <a:off x="1799601" y="4278130"/>
            <a:ext cx="286636" cy="286636"/>
            <a:chOff x="1491522" y="3493670"/>
            <a:chExt cx="286636" cy="286636"/>
          </a:xfrm>
        </p:grpSpPr>
        <p:sp>
          <p:nvSpPr>
            <p:cNvPr id="248" name="Oval 247">
              <a:extLst>
                <a:ext uri="{FF2B5EF4-FFF2-40B4-BE49-F238E27FC236}">
                  <a16:creationId xmlns:a16="http://schemas.microsoft.com/office/drawing/2014/main" id="{A991BBD5-A0F1-444C-A6D7-0C0ED9AB37BC}"/>
                </a:ext>
              </a:extLst>
            </p:cNvPr>
            <p:cNvSpPr/>
            <p:nvPr/>
          </p:nvSpPr>
          <p:spPr>
            <a:xfrm>
              <a:off x="1491522" y="3493670"/>
              <a:ext cx="286636" cy="286636"/>
            </a:xfrm>
            <a:prstGeom prst="ellipse">
              <a:avLst/>
            </a:prstGeom>
            <a:solidFill>
              <a:srgbClr val="FF000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b="1">
                <a:ln>
                  <a:solidFill>
                    <a:sysClr val="windowText" lastClr="000000"/>
                  </a:solidFill>
                </a:ln>
              </a:endParaRPr>
            </a:p>
          </p:txBody>
        </p:sp>
        <p:sp>
          <p:nvSpPr>
            <p:cNvPr id="249" name="TextBox 248">
              <a:extLst>
                <a:ext uri="{FF2B5EF4-FFF2-40B4-BE49-F238E27FC236}">
                  <a16:creationId xmlns:a16="http://schemas.microsoft.com/office/drawing/2014/main" id="{327D7011-3C39-4354-B86C-84DEC946023E}"/>
                </a:ext>
              </a:extLst>
            </p:cNvPr>
            <p:cNvSpPr txBox="1"/>
            <p:nvPr/>
          </p:nvSpPr>
          <p:spPr>
            <a:xfrm>
              <a:off x="1606182" y="3560044"/>
              <a:ext cx="76365" cy="153888"/>
            </a:xfrm>
            <a:prstGeom prst="rect">
              <a:avLst/>
            </a:prstGeom>
            <a:noFill/>
          </p:spPr>
          <p:txBody>
            <a:bodyPr wrap="square" lIns="0" tIns="0" rIns="0" bIns="0" rtlCol="0">
              <a:spAutoFit/>
            </a:bodyPr>
            <a:lstStyle/>
            <a:p>
              <a:r>
                <a:rPr lang="en-GB" sz="1000" b="1" dirty="0"/>
                <a:t>1</a:t>
              </a:r>
            </a:p>
          </p:txBody>
        </p:sp>
      </p:grpSp>
      <p:grpSp>
        <p:nvGrpSpPr>
          <p:cNvPr id="250" name="Group 249">
            <a:extLst>
              <a:ext uri="{FF2B5EF4-FFF2-40B4-BE49-F238E27FC236}">
                <a16:creationId xmlns:a16="http://schemas.microsoft.com/office/drawing/2014/main" id="{A2842E73-0E2F-44F7-9B8B-6A02B3C0FD50}"/>
              </a:ext>
            </a:extLst>
          </p:cNvPr>
          <p:cNvGrpSpPr/>
          <p:nvPr/>
        </p:nvGrpSpPr>
        <p:grpSpPr>
          <a:xfrm>
            <a:off x="2230370" y="4278130"/>
            <a:ext cx="286636" cy="286636"/>
            <a:chOff x="1491522" y="3493670"/>
            <a:chExt cx="286636" cy="286636"/>
          </a:xfrm>
        </p:grpSpPr>
        <p:sp>
          <p:nvSpPr>
            <p:cNvPr id="251" name="Oval 250">
              <a:extLst>
                <a:ext uri="{FF2B5EF4-FFF2-40B4-BE49-F238E27FC236}">
                  <a16:creationId xmlns:a16="http://schemas.microsoft.com/office/drawing/2014/main" id="{30CD2916-E9E9-4A8C-AB23-5D64A7DC538A}"/>
                </a:ext>
              </a:extLst>
            </p:cNvPr>
            <p:cNvSpPr/>
            <p:nvPr/>
          </p:nvSpPr>
          <p:spPr>
            <a:xfrm>
              <a:off x="1491522" y="3493670"/>
              <a:ext cx="286636" cy="286636"/>
            </a:xfrm>
            <a:prstGeom prst="ellipse">
              <a:avLst/>
            </a:prstGeom>
            <a:solidFill>
              <a:srgbClr val="FF000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b="1">
                <a:ln>
                  <a:solidFill>
                    <a:sysClr val="windowText" lastClr="000000"/>
                  </a:solidFill>
                </a:ln>
              </a:endParaRPr>
            </a:p>
          </p:txBody>
        </p:sp>
        <p:sp>
          <p:nvSpPr>
            <p:cNvPr id="252" name="TextBox 251">
              <a:extLst>
                <a:ext uri="{FF2B5EF4-FFF2-40B4-BE49-F238E27FC236}">
                  <a16:creationId xmlns:a16="http://schemas.microsoft.com/office/drawing/2014/main" id="{6A9F717D-65F3-467F-81EC-48E73676FC03}"/>
                </a:ext>
              </a:extLst>
            </p:cNvPr>
            <p:cNvSpPr txBox="1"/>
            <p:nvPr/>
          </p:nvSpPr>
          <p:spPr>
            <a:xfrm>
              <a:off x="1606182" y="3560044"/>
              <a:ext cx="76365" cy="153888"/>
            </a:xfrm>
            <a:prstGeom prst="rect">
              <a:avLst/>
            </a:prstGeom>
            <a:noFill/>
          </p:spPr>
          <p:txBody>
            <a:bodyPr wrap="square" lIns="0" tIns="0" rIns="0" bIns="0" rtlCol="0">
              <a:spAutoFit/>
            </a:bodyPr>
            <a:lstStyle/>
            <a:p>
              <a:r>
                <a:rPr lang="en-GB" sz="1000" b="1" dirty="0"/>
                <a:t>1</a:t>
              </a:r>
            </a:p>
          </p:txBody>
        </p:sp>
      </p:grpSp>
    </p:spTree>
    <p:extLst>
      <p:ext uri="{BB962C8B-B14F-4D97-AF65-F5344CB8AC3E}">
        <p14:creationId xmlns:p14="http://schemas.microsoft.com/office/powerpoint/2010/main" val="97804674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xit" presetSubtype="0" fill="hold" nodeType="clickEffect">
                                  <p:stCondLst>
                                    <p:cond delay="0"/>
                                  </p:stCondLst>
                                  <p:childTnLst>
                                    <p:animEffect transition="out" filter="fade">
                                      <p:cBhvr>
                                        <p:cTn id="6" dur="500"/>
                                        <p:tgtEl>
                                          <p:spTgt spid="3"/>
                                        </p:tgtEl>
                                      </p:cBhvr>
                                    </p:animEffect>
                                    <p:set>
                                      <p:cBhvr>
                                        <p:cTn id="7" dur="1" fill="hold">
                                          <p:stCondLst>
                                            <p:cond delay="499"/>
                                          </p:stCondLst>
                                        </p:cTn>
                                        <p:tgtEl>
                                          <p:spTgt spid="3"/>
                                        </p:tgtEl>
                                        <p:attrNameLst>
                                          <p:attrName>style.visibility</p:attrName>
                                        </p:attrNameLst>
                                      </p:cBhvr>
                                      <p:to>
                                        <p:strVal val="hidden"/>
                                      </p:to>
                                    </p:set>
                                  </p:childTnLst>
                                </p:cTn>
                              </p:par>
                              <p:par>
                                <p:cTn id="8" presetID="10" presetClass="exit" presetSubtype="0" fill="hold" nodeType="withEffect">
                                  <p:stCondLst>
                                    <p:cond delay="0"/>
                                  </p:stCondLst>
                                  <p:childTnLst>
                                    <p:animEffect transition="out" filter="fade">
                                      <p:cBhvr>
                                        <p:cTn id="9" dur="500"/>
                                        <p:tgtEl>
                                          <p:spTgt spid="106"/>
                                        </p:tgtEl>
                                      </p:cBhvr>
                                    </p:animEffect>
                                    <p:set>
                                      <p:cBhvr>
                                        <p:cTn id="10" dur="1" fill="hold">
                                          <p:stCondLst>
                                            <p:cond delay="499"/>
                                          </p:stCondLst>
                                        </p:cTn>
                                        <p:tgtEl>
                                          <p:spTgt spid="106"/>
                                        </p:tgtEl>
                                        <p:attrNameLst>
                                          <p:attrName>style.visibility</p:attrName>
                                        </p:attrNameLst>
                                      </p:cBhvr>
                                      <p:to>
                                        <p:strVal val="hidden"/>
                                      </p:to>
                                    </p:set>
                                  </p:childTnLst>
                                </p:cTn>
                              </p:par>
                              <p:par>
                                <p:cTn id="11" presetID="10" presetClass="exit" presetSubtype="0" fill="hold" nodeType="withEffect">
                                  <p:stCondLst>
                                    <p:cond delay="0"/>
                                  </p:stCondLst>
                                  <p:childTnLst>
                                    <p:animEffect transition="out" filter="fade">
                                      <p:cBhvr>
                                        <p:cTn id="12" dur="500"/>
                                        <p:tgtEl>
                                          <p:spTgt spid="118"/>
                                        </p:tgtEl>
                                      </p:cBhvr>
                                    </p:animEffect>
                                    <p:set>
                                      <p:cBhvr>
                                        <p:cTn id="13" dur="1" fill="hold">
                                          <p:stCondLst>
                                            <p:cond delay="499"/>
                                          </p:stCondLst>
                                        </p:cTn>
                                        <p:tgtEl>
                                          <p:spTgt spid="118"/>
                                        </p:tgtEl>
                                        <p:attrNameLst>
                                          <p:attrName>style.visibility</p:attrName>
                                        </p:attrNameLst>
                                      </p:cBhvr>
                                      <p:to>
                                        <p:strVal val="hidden"/>
                                      </p:to>
                                    </p:set>
                                  </p:childTnLst>
                                </p:cTn>
                              </p:par>
                              <p:par>
                                <p:cTn id="14" presetID="10" presetClass="exit" presetSubtype="0" fill="hold" nodeType="withEffect">
                                  <p:stCondLst>
                                    <p:cond delay="0"/>
                                  </p:stCondLst>
                                  <p:childTnLst>
                                    <p:animEffect transition="out" filter="fade">
                                      <p:cBhvr>
                                        <p:cTn id="15" dur="500"/>
                                        <p:tgtEl>
                                          <p:spTgt spid="127"/>
                                        </p:tgtEl>
                                      </p:cBhvr>
                                    </p:animEffect>
                                    <p:set>
                                      <p:cBhvr>
                                        <p:cTn id="16" dur="1" fill="hold">
                                          <p:stCondLst>
                                            <p:cond delay="499"/>
                                          </p:stCondLst>
                                        </p:cTn>
                                        <p:tgtEl>
                                          <p:spTgt spid="127"/>
                                        </p:tgtEl>
                                        <p:attrNameLst>
                                          <p:attrName>style.visibility</p:attrName>
                                        </p:attrNameLst>
                                      </p:cBhvr>
                                      <p:to>
                                        <p:strVal val="hidden"/>
                                      </p:to>
                                    </p:set>
                                  </p:childTnLst>
                                </p:cTn>
                              </p:par>
                              <p:par>
                                <p:cTn id="17" presetID="10" presetClass="exit" presetSubtype="0" fill="hold" nodeType="withEffect">
                                  <p:stCondLst>
                                    <p:cond delay="0"/>
                                  </p:stCondLst>
                                  <p:childTnLst>
                                    <p:animEffect transition="out" filter="fade">
                                      <p:cBhvr>
                                        <p:cTn id="18" dur="500"/>
                                        <p:tgtEl>
                                          <p:spTgt spid="190"/>
                                        </p:tgtEl>
                                      </p:cBhvr>
                                    </p:animEffect>
                                    <p:set>
                                      <p:cBhvr>
                                        <p:cTn id="19" dur="1" fill="hold">
                                          <p:stCondLst>
                                            <p:cond delay="499"/>
                                          </p:stCondLst>
                                        </p:cTn>
                                        <p:tgtEl>
                                          <p:spTgt spid="190"/>
                                        </p:tgtEl>
                                        <p:attrNameLst>
                                          <p:attrName>style.visibility</p:attrName>
                                        </p:attrNameLst>
                                      </p:cBhvr>
                                      <p:to>
                                        <p:strVal val="hidden"/>
                                      </p:to>
                                    </p:set>
                                  </p:childTnLst>
                                </p:cTn>
                              </p:par>
                              <p:par>
                                <p:cTn id="20" presetID="10" presetClass="exit" presetSubtype="0" fill="hold" nodeType="withEffect">
                                  <p:stCondLst>
                                    <p:cond delay="0"/>
                                  </p:stCondLst>
                                  <p:childTnLst>
                                    <p:animEffect transition="out" filter="fade">
                                      <p:cBhvr>
                                        <p:cTn id="21" dur="500"/>
                                        <p:tgtEl>
                                          <p:spTgt spid="193"/>
                                        </p:tgtEl>
                                      </p:cBhvr>
                                    </p:animEffect>
                                    <p:set>
                                      <p:cBhvr>
                                        <p:cTn id="22" dur="1" fill="hold">
                                          <p:stCondLst>
                                            <p:cond delay="499"/>
                                          </p:stCondLst>
                                        </p:cTn>
                                        <p:tgtEl>
                                          <p:spTgt spid="193"/>
                                        </p:tgtEl>
                                        <p:attrNameLst>
                                          <p:attrName>style.visibility</p:attrName>
                                        </p:attrNameLst>
                                      </p:cBhvr>
                                      <p:to>
                                        <p:strVal val="hidden"/>
                                      </p:to>
                                    </p:set>
                                  </p:childTnLst>
                                </p:cTn>
                              </p:par>
                            </p:childTnLst>
                          </p:cTn>
                        </p:par>
                        <p:par>
                          <p:cTn id="23" fill="hold">
                            <p:stCondLst>
                              <p:cond delay="500"/>
                            </p:stCondLst>
                            <p:childTnLst>
                              <p:par>
                                <p:cTn id="24" presetID="10" presetClass="entr" presetSubtype="0" fill="hold" nodeType="afterEffect">
                                  <p:stCondLst>
                                    <p:cond delay="0"/>
                                  </p:stCondLst>
                                  <p:childTnLst>
                                    <p:set>
                                      <p:cBhvr>
                                        <p:cTn id="25" dur="1" fill="hold">
                                          <p:stCondLst>
                                            <p:cond delay="0"/>
                                          </p:stCondLst>
                                        </p:cTn>
                                        <p:tgtEl>
                                          <p:spTgt spid="14"/>
                                        </p:tgtEl>
                                        <p:attrNameLst>
                                          <p:attrName>style.visibility</p:attrName>
                                        </p:attrNameLst>
                                      </p:cBhvr>
                                      <p:to>
                                        <p:strVal val="visible"/>
                                      </p:to>
                                    </p:set>
                                    <p:animEffect transition="in" filter="fade">
                                      <p:cBhvr>
                                        <p:cTn id="26" dur="500"/>
                                        <p:tgtEl>
                                          <p:spTgt spid="14"/>
                                        </p:tgtEl>
                                      </p:cBhvr>
                                    </p:animEffect>
                                  </p:childTnLst>
                                </p:cTn>
                              </p:par>
                              <p:par>
                                <p:cTn id="27" presetID="10" presetClass="entr" presetSubtype="0" fill="hold" nodeType="withEffect">
                                  <p:stCondLst>
                                    <p:cond delay="0"/>
                                  </p:stCondLst>
                                  <p:childTnLst>
                                    <p:set>
                                      <p:cBhvr>
                                        <p:cTn id="28" dur="1" fill="hold">
                                          <p:stCondLst>
                                            <p:cond delay="0"/>
                                          </p:stCondLst>
                                        </p:cTn>
                                        <p:tgtEl>
                                          <p:spTgt spid="220"/>
                                        </p:tgtEl>
                                        <p:attrNameLst>
                                          <p:attrName>style.visibility</p:attrName>
                                        </p:attrNameLst>
                                      </p:cBhvr>
                                      <p:to>
                                        <p:strVal val="visible"/>
                                      </p:to>
                                    </p:set>
                                    <p:animEffect transition="in" filter="fade">
                                      <p:cBhvr>
                                        <p:cTn id="29" dur="500"/>
                                        <p:tgtEl>
                                          <p:spTgt spid="220"/>
                                        </p:tgtEl>
                                      </p:cBhvr>
                                    </p:animEffect>
                                  </p:childTnLst>
                                </p:cTn>
                              </p:par>
                              <p:par>
                                <p:cTn id="30" presetID="10" presetClass="entr" presetSubtype="0" fill="hold" nodeType="withEffect">
                                  <p:stCondLst>
                                    <p:cond delay="0"/>
                                  </p:stCondLst>
                                  <p:childTnLst>
                                    <p:set>
                                      <p:cBhvr>
                                        <p:cTn id="31" dur="1" fill="hold">
                                          <p:stCondLst>
                                            <p:cond delay="0"/>
                                          </p:stCondLst>
                                        </p:cTn>
                                        <p:tgtEl>
                                          <p:spTgt spid="223"/>
                                        </p:tgtEl>
                                        <p:attrNameLst>
                                          <p:attrName>style.visibility</p:attrName>
                                        </p:attrNameLst>
                                      </p:cBhvr>
                                      <p:to>
                                        <p:strVal val="visible"/>
                                      </p:to>
                                    </p:set>
                                    <p:animEffect transition="in" filter="fade">
                                      <p:cBhvr>
                                        <p:cTn id="32" dur="500"/>
                                        <p:tgtEl>
                                          <p:spTgt spid="223"/>
                                        </p:tgtEl>
                                      </p:cBhvr>
                                    </p:animEffect>
                                  </p:childTnLst>
                                </p:cTn>
                              </p:par>
                              <p:par>
                                <p:cTn id="33" presetID="10" presetClass="entr" presetSubtype="0" fill="hold" nodeType="withEffect">
                                  <p:stCondLst>
                                    <p:cond delay="0"/>
                                  </p:stCondLst>
                                  <p:childTnLst>
                                    <p:set>
                                      <p:cBhvr>
                                        <p:cTn id="34" dur="1" fill="hold">
                                          <p:stCondLst>
                                            <p:cond delay="0"/>
                                          </p:stCondLst>
                                        </p:cTn>
                                        <p:tgtEl>
                                          <p:spTgt spid="226"/>
                                        </p:tgtEl>
                                        <p:attrNameLst>
                                          <p:attrName>style.visibility</p:attrName>
                                        </p:attrNameLst>
                                      </p:cBhvr>
                                      <p:to>
                                        <p:strVal val="visible"/>
                                      </p:to>
                                    </p:set>
                                    <p:animEffect transition="in" filter="fade">
                                      <p:cBhvr>
                                        <p:cTn id="35" dur="500"/>
                                        <p:tgtEl>
                                          <p:spTgt spid="226"/>
                                        </p:tgtEl>
                                      </p:cBhvr>
                                    </p:animEffect>
                                  </p:childTnLst>
                                </p:cTn>
                              </p:par>
                              <p:par>
                                <p:cTn id="36" presetID="10" presetClass="entr" presetSubtype="0" fill="hold" nodeType="withEffect">
                                  <p:stCondLst>
                                    <p:cond delay="0"/>
                                  </p:stCondLst>
                                  <p:childTnLst>
                                    <p:set>
                                      <p:cBhvr>
                                        <p:cTn id="37" dur="1" fill="hold">
                                          <p:stCondLst>
                                            <p:cond delay="0"/>
                                          </p:stCondLst>
                                        </p:cTn>
                                        <p:tgtEl>
                                          <p:spTgt spid="229"/>
                                        </p:tgtEl>
                                        <p:attrNameLst>
                                          <p:attrName>style.visibility</p:attrName>
                                        </p:attrNameLst>
                                      </p:cBhvr>
                                      <p:to>
                                        <p:strVal val="visible"/>
                                      </p:to>
                                    </p:set>
                                    <p:animEffect transition="in" filter="fade">
                                      <p:cBhvr>
                                        <p:cTn id="38" dur="500"/>
                                        <p:tgtEl>
                                          <p:spTgt spid="229"/>
                                        </p:tgtEl>
                                      </p:cBhvr>
                                    </p:animEffect>
                                  </p:childTnLst>
                                </p:cTn>
                              </p:par>
                              <p:par>
                                <p:cTn id="39" presetID="10" presetClass="entr" presetSubtype="0" fill="hold" nodeType="withEffect">
                                  <p:stCondLst>
                                    <p:cond delay="0"/>
                                  </p:stCondLst>
                                  <p:childTnLst>
                                    <p:set>
                                      <p:cBhvr>
                                        <p:cTn id="40" dur="1" fill="hold">
                                          <p:stCondLst>
                                            <p:cond delay="0"/>
                                          </p:stCondLst>
                                        </p:cTn>
                                        <p:tgtEl>
                                          <p:spTgt spid="232"/>
                                        </p:tgtEl>
                                        <p:attrNameLst>
                                          <p:attrName>style.visibility</p:attrName>
                                        </p:attrNameLst>
                                      </p:cBhvr>
                                      <p:to>
                                        <p:strVal val="visible"/>
                                      </p:to>
                                    </p:set>
                                    <p:animEffect transition="in" filter="fade">
                                      <p:cBhvr>
                                        <p:cTn id="41" dur="500"/>
                                        <p:tgtEl>
                                          <p:spTgt spid="232"/>
                                        </p:tgtEl>
                                      </p:cBhvr>
                                    </p:animEffect>
                                  </p:childTnLst>
                                </p:cTn>
                              </p:par>
                            </p:childTnLst>
                          </p:cTn>
                        </p:par>
                        <p:par>
                          <p:cTn id="42" fill="hold">
                            <p:stCondLst>
                              <p:cond delay="1000"/>
                            </p:stCondLst>
                            <p:childTnLst>
                              <p:par>
                                <p:cTn id="43" presetID="10" presetClass="entr" presetSubtype="0" fill="hold" grpId="0" nodeType="afterEffect">
                                  <p:stCondLst>
                                    <p:cond delay="0"/>
                                  </p:stCondLst>
                                  <p:childTnLst>
                                    <p:set>
                                      <p:cBhvr>
                                        <p:cTn id="44" dur="1" fill="hold">
                                          <p:stCondLst>
                                            <p:cond delay="0"/>
                                          </p:stCondLst>
                                        </p:cTn>
                                        <p:tgtEl>
                                          <p:spTgt spid="113"/>
                                        </p:tgtEl>
                                        <p:attrNameLst>
                                          <p:attrName>style.visibility</p:attrName>
                                        </p:attrNameLst>
                                      </p:cBhvr>
                                      <p:to>
                                        <p:strVal val="visible"/>
                                      </p:to>
                                    </p:set>
                                    <p:animEffect transition="in" filter="fade">
                                      <p:cBhvr>
                                        <p:cTn id="45" dur="500"/>
                                        <p:tgtEl>
                                          <p:spTgt spid="113"/>
                                        </p:tgtEl>
                                      </p:cBhvr>
                                    </p:animEffect>
                                  </p:childTnLst>
                                </p:cTn>
                              </p:par>
                            </p:childTnLst>
                          </p:cTn>
                        </p:par>
                      </p:childTnLst>
                    </p:cTn>
                  </p:par>
                  <p:par>
                    <p:cTn id="46" fill="hold">
                      <p:stCondLst>
                        <p:cond delay="indefinite"/>
                      </p:stCondLst>
                      <p:childTnLst>
                        <p:par>
                          <p:cTn id="47" fill="hold">
                            <p:stCondLst>
                              <p:cond delay="0"/>
                            </p:stCondLst>
                            <p:childTnLst>
                              <p:par>
                                <p:cTn id="48" presetID="10" presetClass="exit" presetSubtype="0" fill="hold" nodeType="clickEffect">
                                  <p:stCondLst>
                                    <p:cond delay="0"/>
                                  </p:stCondLst>
                                  <p:childTnLst>
                                    <p:animEffect transition="out" filter="fade">
                                      <p:cBhvr>
                                        <p:cTn id="49" dur="500"/>
                                        <p:tgtEl>
                                          <p:spTgt spid="196"/>
                                        </p:tgtEl>
                                      </p:cBhvr>
                                    </p:animEffect>
                                    <p:set>
                                      <p:cBhvr>
                                        <p:cTn id="50" dur="1" fill="hold">
                                          <p:stCondLst>
                                            <p:cond delay="499"/>
                                          </p:stCondLst>
                                        </p:cTn>
                                        <p:tgtEl>
                                          <p:spTgt spid="196"/>
                                        </p:tgtEl>
                                        <p:attrNameLst>
                                          <p:attrName>style.visibility</p:attrName>
                                        </p:attrNameLst>
                                      </p:cBhvr>
                                      <p:to>
                                        <p:strVal val="hidden"/>
                                      </p:to>
                                    </p:set>
                                  </p:childTnLst>
                                </p:cTn>
                              </p:par>
                              <p:par>
                                <p:cTn id="51" presetID="10" presetClass="exit" presetSubtype="0" fill="hold" nodeType="withEffect">
                                  <p:stCondLst>
                                    <p:cond delay="0"/>
                                  </p:stCondLst>
                                  <p:childTnLst>
                                    <p:animEffect transition="out" filter="fade">
                                      <p:cBhvr>
                                        <p:cTn id="52" dur="500"/>
                                        <p:tgtEl>
                                          <p:spTgt spid="199"/>
                                        </p:tgtEl>
                                      </p:cBhvr>
                                    </p:animEffect>
                                    <p:set>
                                      <p:cBhvr>
                                        <p:cTn id="53" dur="1" fill="hold">
                                          <p:stCondLst>
                                            <p:cond delay="499"/>
                                          </p:stCondLst>
                                        </p:cTn>
                                        <p:tgtEl>
                                          <p:spTgt spid="199"/>
                                        </p:tgtEl>
                                        <p:attrNameLst>
                                          <p:attrName>style.visibility</p:attrName>
                                        </p:attrNameLst>
                                      </p:cBhvr>
                                      <p:to>
                                        <p:strVal val="hidden"/>
                                      </p:to>
                                    </p:set>
                                  </p:childTnLst>
                                </p:cTn>
                              </p:par>
                              <p:par>
                                <p:cTn id="54" presetID="10" presetClass="exit" presetSubtype="0" fill="hold" nodeType="withEffect">
                                  <p:stCondLst>
                                    <p:cond delay="0"/>
                                  </p:stCondLst>
                                  <p:childTnLst>
                                    <p:animEffect transition="out" filter="fade">
                                      <p:cBhvr>
                                        <p:cTn id="55" dur="500"/>
                                        <p:tgtEl>
                                          <p:spTgt spid="202"/>
                                        </p:tgtEl>
                                      </p:cBhvr>
                                    </p:animEffect>
                                    <p:set>
                                      <p:cBhvr>
                                        <p:cTn id="56" dur="1" fill="hold">
                                          <p:stCondLst>
                                            <p:cond delay="499"/>
                                          </p:stCondLst>
                                        </p:cTn>
                                        <p:tgtEl>
                                          <p:spTgt spid="202"/>
                                        </p:tgtEl>
                                        <p:attrNameLst>
                                          <p:attrName>style.visibility</p:attrName>
                                        </p:attrNameLst>
                                      </p:cBhvr>
                                      <p:to>
                                        <p:strVal val="hidden"/>
                                      </p:to>
                                    </p:set>
                                  </p:childTnLst>
                                </p:cTn>
                              </p:par>
                              <p:par>
                                <p:cTn id="57" presetID="10" presetClass="exit" presetSubtype="0" fill="hold" nodeType="withEffect">
                                  <p:stCondLst>
                                    <p:cond delay="0"/>
                                  </p:stCondLst>
                                  <p:childTnLst>
                                    <p:animEffect transition="out" filter="fade">
                                      <p:cBhvr>
                                        <p:cTn id="58" dur="500"/>
                                        <p:tgtEl>
                                          <p:spTgt spid="205"/>
                                        </p:tgtEl>
                                      </p:cBhvr>
                                    </p:animEffect>
                                    <p:set>
                                      <p:cBhvr>
                                        <p:cTn id="59" dur="1" fill="hold">
                                          <p:stCondLst>
                                            <p:cond delay="499"/>
                                          </p:stCondLst>
                                        </p:cTn>
                                        <p:tgtEl>
                                          <p:spTgt spid="205"/>
                                        </p:tgtEl>
                                        <p:attrNameLst>
                                          <p:attrName>style.visibility</p:attrName>
                                        </p:attrNameLst>
                                      </p:cBhvr>
                                      <p:to>
                                        <p:strVal val="hidden"/>
                                      </p:to>
                                    </p:set>
                                  </p:childTnLst>
                                </p:cTn>
                              </p:par>
                              <p:par>
                                <p:cTn id="60" presetID="10" presetClass="exit" presetSubtype="0" fill="hold" nodeType="withEffect">
                                  <p:stCondLst>
                                    <p:cond delay="0"/>
                                  </p:stCondLst>
                                  <p:childTnLst>
                                    <p:animEffect transition="out" filter="fade">
                                      <p:cBhvr>
                                        <p:cTn id="61" dur="500"/>
                                        <p:tgtEl>
                                          <p:spTgt spid="208"/>
                                        </p:tgtEl>
                                      </p:cBhvr>
                                    </p:animEffect>
                                    <p:set>
                                      <p:cBhvr>
                                        <p:cTn id="62" dur="1" fill="hold">
                                          <p:stCondLst>
                                            <p:cond delay="499"/>
                                          </p:stCondLst>
                                        </p:cTn>
                                        <p:tgtEl>
                                          <p:spTgt spid="208"/>
                                        </p:tgtEl>
                                        <p:attrNameLst>
                                          <p:attrName>style.visibility</p:attrName>
                                        </p:attrNameLst>
                                      </p:cBhvr>
                                      <p:to>
                                        <p:strVal val="hidden"/>
                                      </p:to>
                                    </p:set>
                                  </p:childTnLst>
                                </p:cTn>
                              </p:par>
                              <p:par>
                                <p:cTn id="63" presetID="10" presetClass="exit" presetSubtype="0" fill="hold" nodeType="withEffect">
                                  <p:stCondLst>
                                    <p:cond delay="0"/>
                                  </p:stCondLst>
                                  <p:childTnLst>
                                    <p:animEffect transition="out" filter="fade">
                                      <p:cBhvr>
                                        <p:cTn id="64" dur="500"/>
                                        <p:tgtEl>
                                          <p:spTgt spid="211"/>
                                        </p:tgtEl>
                                      </p:cBhvr>
                                    </p:animEffect>
                                    <p:set>
                                      <p:cBhvr>
                                        <p:cTn id="65" dur="1" fill="hold">
                                          <p:stCondLst>
                                            <p:cond delay="499"/>
                                          </p:stCondLst>
                                        </p:cTn>
                                        <p:tgtEl>
                                          <p:spTgt spid="211"/>
                                        </p:tgtEl>
                                        <p:attrNameLst>
                                          <p:attrName>style.visibility</p:attrName>
                                        </p:attrNameLst>
                                      </p:cBhvr>
                                      <p:to>
                                        <p:strVal val="hidden"/>
                                      </p:to>
                                    </p:set>
                                  </p:childTnLst>
                                </p:cTn>
                              </p:par>
                            </p:childTnLst>
                          </p:cTn>
                        </p:par>
                        <p:par>
                          <p:cTn id="66" fill="hold">
                            <p:stCondLst>
                              <p:cond delay="500"/>
                            </p:stCondLst>
                            <p:childTnLst>
                              <p:par>
                                <p:cTn id="67" presetID="10" presetClass="entr" presetSubtype="0" fill="hold" nodeType="afterEffect">
                                  <p:stCondLst>
                                    <p:cond delay="0"/>
                                  </p:stCondLst>
                                  <p:childTnLst>
                                    <p:set>
                                      <p:cBhvr>
                                        <p:cTn id="68" dur="1" fill="hold">
                                          <p:stCondLst>
                                            <p:cond delay="0"/>
                                          </p:stCondLst>
                                        </p:cTn>
                                        <p:tgtEl>
                                          <p:spTgt spid="235"/>
                                        </p:tgtEl>
                                        <p:attrNameLst>
                                          <p:attrName>style.visibility</p:attrName>
                                        </p:attrNameLst>
                                      </p:cBhvr>
                                      <p:to>
                                        <p:strVal val="visible"/>
                                      </p:to>
                                    </p:set>
                                    <p:animEffect transition="in" filter="fade">
                                      <p:cBhvr>
                                        <p:cTn id="69" dur="500"/>
                                        <p:tgtEl>
                                          <p:spTgt spid="235"/>
                                        </p:tgtEl>
                                      </p:cBhvr>
                                    </p:animEffect>
                                  </p:childTnLst>
                                </p:cTn>
                              </p:par>
                              <p:par>
                                <p:cTn id="70" presetID="10" presetClass="entr" presetSubtype="0" fill="hold" nodeType="withEffect">
                                  <p:stCondLst>
                                    <p:cond delay="0"/>
                                  </p:stCondLst>
                                  <p:childTnLst>
                                    <p:set>
                                      <p:cBhvr>
                                        <p:cTn id="71" dur="1" fill="hold">
                                          <p:stCondLst>
                                            <p:cond delay="0"/>
                                          </p:stCondLst>
                                        </p:cTn>
                                        <p:tgtEl>
                                          <p:spTgt spid="238"/>
                                        </p:tgtEl>
                                        <p:attrNameLst>
                                          <p:attrName>style.visibility</p:attrName>
                                        </p:attrNameLst>
                                      </p:cBhvr>
                                      <p:to>
                                        <p:strVal val="visible"/>
                                      </p:to>
                                    </p:set>
                                    <p:animEffect transition="in" filter="fade">
                                      <p:cBhvr>
                                        <p:cTn id="72" dur="500"/>
                                        <p:tgtEl>
                                          <p:spTgt spid="238"/>
                                        </p:tgtEl>
                                      </p:cBhvr>
                                    </p:animEffect>
                                  </p:childTnLst>
                                </p:cTn>
                              </p:par>
                              <p:par>
                                <p:cTn id="73" presetID="10" presetClass="entr" presetSubtype="0" fill="hold" nodeType="withEffect">
                                  <p:stCondLst>
                                    <p:cond delay="0"/>
                                  </p:stCondLst>
                                  <p:childTnLst>
                                    <p:set>
                                      <p:cBhvr>
                                        <p:cTn id="74" dur="1" fill="hold">
                                          <p:stCondLst>
                                            <p:cond delay="0"/>
                                          </p:stCondLst>
                                        </p:cTn>
                                        <p:tgtEl>
                                          <p:spTgt spid="241"/>
                                        </p:tgtEl>
                                        <p:attrNameLst>
                                          <p:attrName>style.visibility</p:attrName>
                                        </p:attrNameLst>
                                      </p:cBhvr>
                                      <p:to>
                                        <p:strVal val="visible"/>
                                      </p:to>
                                    </p:set>
                                    <p:animEffect transition="in" filter="fade">
                                      <p:cBhvr>
                                        <p:cTn id="75" dur="500"/>
                                        <p:tgtEl>
                                          <p:spTgt spid="241"/>
                                        </p:tgtEl>
                                      </p:cBhvr>
                                    </p:animEffect>
                                  </p:childTnLst>
                                </p:cTn>
                              </p:par>
                              <p:par>
                                <p:cTn id="76" presetID="10" presetClass="entr" presetSubtype="0" fill="hold" nodeType="withEffect">
                                  <p:stCondLst>
                                    <p:cond delay="0"/>
                                  </p:stCondLst>
                                  <p:childTnLst>
                                    <p:set>
                                      <p:cBhvr>
                                        <p:cTn id="77" dur="1" fill="hold">
                                          <p:stCondLst>
                                            <p:cond delay="0"/>
                                          </p:stCondLst>
                                        </p:cTn>
                                        <p:tgtEl>
                                          <p:spTgt spid="244"/>
                                        </p:tgtEl>
                                        <p:attrNameLst>
                                          <p:attrName>style.visibility</p:attrName>
                                        </p:attrNameLst>
                                      </p:cBhvr>
                                      <p:to>
                                        <p:strVal val="visible"/>
                                      </p:to>
                                    </p:set>
                                    <p:animEffect transition="in" filter="fade">
                                      <p:cBhvr>
                                        <p:cTn id="78" dur="500"/>
                                        <p:tgtEl>
                                          <p:spTgt spid="244"/>
                                        </p:tgtEl>
                                      </p:cBhvr>
                                    </p:animEffect>
                                  </p:childTnLst>
                                </p:cTn>
                              </p:par>
                              <p:par>
                                <p:cTn id="79" presetID="10" presetClass="entr" presetSubtype="0" fill="hold" nodeType="withEffect">
                                  <p:stCondLst>
                                    <p:cond delay="0"/>
                                  </p:stCondLst>
                                  <p:childTnLst>
                                    <p:set>
                                      <p:cBhvr>
                                        <p:cTn id="80" dur="1" fill="hold">
                                          <p:stCondLst>
                                            <p:cond delay="0"/>
                                          </p:stCondLst>
                                        </p:cTn>
                                        <p:tgtEl>
                                          <p:spTgt spid="247"/>
                                        </p:tgtEl>
                                        <p:attrNameLst>
                                          <p:attrName>style.visibility</p:attrName>
                                        </p:attrNameLst>
                                      </p:cBhvr>
                                      <p:to>
                                        <p:strVal val="visible"/>
                                      </p:to>
                                    </p:set>
                                    <p:animEffect transition="in" filter="fade">
                                      <p:cBhvr>
                                        <p:cTn id="81" dur="500"/>
                                        <p:tgtEl>
                                          <p:spTgt spid="247"/>
                                        </p:tgtEl>
                                      </p:cBhvr>
                                    </p:animEffect>
                                  </p:childTnLst>
                                </p:cTn>
                              </p:par>
                              <p:par>
                                <p:cTn id="82" presetID="10" presetClass="entr" presetSubtype="0" fill="hold" nodeType="withEffect">
                                  <p:stCondLst>
                                    <p:cond delay="0"/>
                                  </p:stCondLst>
                                  <p:childTnLst>
                                    <p:set>
                                      <p:cBhvr>
                                        <p:cTn id="83" dur="1" fill="hold">
                                          <p:stCondLst>
                                            <p:cond delay="0"/>
                                          </p:stCondLst>
                                        </p:cTn>
                                        <p:tgtEl>
                                          <p:spTgt spid="250"/>
                                        </p:tgtEl>
                                        <p:attrNameLst>
                                          <p:attrName>style.visibility</p:attrName>
                                        </p:attrNameLst>
                                      </p:cBhvr>
                                      <p:to>
                                        <p:strVal val="visible"/>
                                      </p:to>
                                    </p:set>
                                    <p:animEffect transition="in" filter="fade">
                                      <p:cBhvr>
                                        <p:cTn id="84" dur="500"/>
                                        <p:tgtEl>
                                          <p:spTgt spid="250"/>
                                        </p:tgtEl>
                                      </p:cBhvr>
                                    </p:animEffect>
                                  </p:childTnLst>
                                </p:cTn>
                              </p:par>
                            </p:childTnLst>
                          </p:cTn>
                        </p:par>
                        <p:par>
                          <p:cTn id="85" fill="hold">
                            <p:stCondLst>
                              <p:cond delay="1000"/>
                            </p:stCondLst>
                            <p:childTnLst>
                              <p:par>
                                <p:cTn id="86" presetID="10" presetClass="entr" presetSubtype="0" fill="hold" grpId="0" nodeType="afterEffect">
                                  <p:stCondLst>
                                    <p:cond delay="0"/>
                                  </p:stCondLst>
                                  <p:childTnLst>
                                    <p:set>
                                      <p:cBhvr>
                                        <p:cTn id="87" dur="1" fill="hold">
                                          <p:stCondLst>
                                            <p:cond delay="0"/>
                                          </p:stCondLst>
                                        </p:cTn>
                                        <p:tgtEl>
                                          <p:spTgt spid="114"/>
                                        </p:tgtEl>
                                        <p:attrNameLst>
                                          <p:attrName>style.visibility</p:attrName>
                                        </p:attrNameLst>
                                      </p:cBhvr>
                                      <p:to>
                                        <p:strVal val="visible"/>
                                      </p:to>
                                    </p:set>
                                    <p:animEffect transition="in" filter="fade">
                                      <p:cBhvr>
                                        <p:cTn id="88" dur="500"/>
                                        <p:tgtEl>
                                          <p:spTgt spid="114"/>
                                        </p:tgtEl>
                                      </p:cBhvr>
                                    </p:animEffect>
                                  </p:childTnLst>
                                </p:cTn>
                              </p:par>
                            </p:childTnLst>
                          </p:cTn>
                        </p:par>
                      </p:childTnLst>
                    </p:cTn>
                  </p:par>
                  <p:par>
                    <p:cTn id="89" fill="hold">
                      <p:stCondLst>
                        <p:cond delay="indefinite"/>
                      </p:stCondLst>
                      <p:childTnLst>
                        <p:par>
                          <p:cTn id="90" fill="hold">
                            <p:stCondLst>
                              <p:cond delay="0"/>
                            </p:stCondLst>
                            <p:childTnLst>
                              <p:par>
                                <p:cTn id="91" presetID="10" presetClass="entr" presetSubtype="0" fill="hold" grpId="0" nodeType="clickEffect">
                                  <p:stCondLst>
                                    <p:cond delay="0"/>
                                  </p:stCondLst>
                                  <p:childTnLst>
                                    <p:set>
                                      <p:cBhvr>
                                        <p:cTn id="92" dur="1" fill="hold">
                                          <p:stCondLst>
                                            <p:cond delay="0"/>
                                          </p:stCondLst>
                                        </p:cTn>
                                        <p:tgtEl>
                                          <p:spTgt spid="115"/>
                                        </p:tgtEl>
                                        <p:attrNameLst>
                                          <p:attrName>style.visibility</p:attrName>
                                        </p:attrNameLst>
                                      </p:cBhvr>
                                      <p:to>
                                        <p:strVal val="visible"/>
                                      </p:to>
                                    </p:set>
                                    <p:animEffect transition="in" filter="fade">
                                      <p:cBhvr>
                                        <p:cTn id="93" dur="500"/>
                                        <p:tgtEl>
                                          <p:spTgt spid="115"/>
                                        </p:tgtEl>
                                      </p:cBhvr>
                                    </p:animEffect>
                                  </p:childTnLst>
                                </p:cTn>
                              </p:par>
                            </p:childTnLst>
                          </p:cTn>
                        </p:par>
                        <p:par>
                          <p:cTn id="94" fill="hold">
                            <p:stCondLst>
                              <p:cond delay="500"/>
                            </p:stCondLst>
                            <p:childTnLst>
                              <p:par>
                                <p:cTn id="95" presetID="10" presetClass="entr" presetSubtype="0" fill="hold" grpId="0" nodeType="afterEffect">
                                  <p:stCondLst>
                                    <p:cond delay="0"/>
                                  </p:stCondLst>
                                  <p:childTnLst>
                                    <p:set>
                                      <p:cBhvr>
                                        <p:cTn id="96" dur="1" fill="hold">
                                          <p:stCondLst>
                                            <p:cond delay="0"/>
                                          </p:stCondLst>
                                        </p:cTn>
                                        <p:tgtEl>
                                          <p:spTgt spid="122"/>
                                        </p:tgtEl>
                                        <p:attrNameLst>
                                          <p:attrName>style.visibility</p:attrName>
                                        </p:attrNameLst>
                                      </p:cBhvr>
                                      <p:to>
                                        <p:strVal val="visible"/>
                                      </p:to>
                                    </p:set>
                                    <p:animEffect transition="in" filter="fade">
                                      <p:cBhvr>
                                        <p:cTn id="97" dur="500"/>
                                        <p:tgtEl>
                                          <p:spTgt spid="12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3" grpId="0"/>
      <p:bldP spid="114" grpId="0"/>
      <p:bldP spid="115" grpId="0"/>
      <p:bldP spid="122"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4" name="TextBox 103">
            <a:extLst>
              <a:ext uri="{FF2B5EF4-FFF2-40B4-BE49-F238E27FC236}">
                <a16:creationId xmlns:a16="http://schemas.microsoft.com/office/drawing/2014/main" id="{A2B4138C-2947-4D19-825D-7B192AD3830A}"/>
              </a:ext>
            </a:extLst>
          </p:cNvPr>
          <p:cNvSpPr txBox="1"/>
          <p:nvPr/>
        </p:nvSpPr>
        <p:spPr>
          <a:xfrm>
            <a:off x="755650" y="1801494"/>
            <a:ext cx="7632700" cy="523220"/>
          </a:xfrm>
          <a:prstGeom prst="rect">
            <a:avLst/>
          </a:prstGeom>
          <a:solidFill>
            <a:srgbClr val="0079C1"/>
          </a:solidFill>
        </p:spPr>
        <p:txBody>
          <a:bodyPr wrap="square" rtlCol="0">
            <a:spAutoFit/>
          </a:bodyPr>
          <a:lstStyle/>
          <a:p>
            <a:pPr algn="ctr"/>
            <a:r>
              <a:rPr lang="en-GB" sz="2800" dirty="0">
                <a:solidFill>
                  <a:schemeClr val="bg1"/>
                </a:solidFill>
              </a:rPr>
              <a:t>52 ÷ 4 =</a:t>
            </a:r>
            <a:r>
              <a:rPr lang="en-GB" sz="2800" dirty="0">
                <a:solidFill>
                  <a:srgbClr val="0079C1"/>
                </a:solidFill>
              </a:rPr>
              <a:t>156</a:t>
            </a:r>
          </a:p>
        </p:txBody>
      </p:sp>
      <p:sp>
        <p:nvSpPr>
          <p:cNvPr id="120" name="Rectangle 119"/>
          <p:cNvSpPr/>
          <p:nvPr/>
        </p:nvSpPr>
        <p:spPr>
          <a:xfrm>
            <a:off x="4880561" y="3053569"/>
            <a:ext cx="3500159" cy="1917417"/>
          </a:xfrm>
          <a:prstGeom prst="rect">
            <a:avLst/>
          </a:prstGeom>
          <a:solidFill>
            <a:schemeClr val="bg1"/>
          </a:solidFill>
          <a:ln w="12700">
            <a:solidFill>
              <a:schemeClr val="bg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5" name="Picture 4">
            <a:extLst>
              <a:ext uri="{FF2B5EF4-FFF2-40B4-BE49-F238E27FC236}">
                <a16:creationId xmlns:a16="http://schemas.microsoft.com/office/drawing/2014/main" id="{2830866F-58AA-4213-AFD1-4A7F919ABC82}"/>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7904094" y="532799"/>
            <a:ext cx="700156" cy="700156"/>
          </a:xfrm>
          <a:prstGeom prst="rect">
            <a:avLst/>
          </a:prstGeom>
        </p:spPr>
      </p:pic>
      <p:sp>
        <p:nvSpPr>
          <p:cNvPr id="96" name="Rectangle 95"/>
          <p:cNvSpPr/>
          <p:nvPr/>
        </p:nvSpPr>
        <p:spPr>
          <a:xfrm>
            <a:off x="445574" y="702863"/>
            <a:ext cx="2964376" cy="355276"/>
          </a:xfrm>
          <a:prstGeom prst="rect">
            <a:avLst/>
          </a:prstGeom>
          <a:solidFill>
            <a:srgbClr val="072F54"/>
          </a:solidFill>
        </p:spPr>
        <p:txBody>
          <a:bodyPr wrap="square" lIns="180000" tIns="36000" rIns="180000" bIns="72000" anchor="ctr">
            <a:spAutoFit/>
          </a:bodyPr>
          <a:lstStyle/>
          <a:p>
            <a:r>
              <a:rPr lang="en-GB" sz="1600" b="1" dirty="0">
                <a:solidFill>
                  <a:schemeClr val="bg1"/>
                </a:solidFill>
              </a:rPr>
              <a:t>Divide 2 Digits by 1 Digit (1)</a:t>
            </a:r>
          </a:p>
        </p:txBody>
      </p:sp>
      <p:sp>
        <p:nvSpPr>
          <p:cNvPr id="2" name="TextBox 1"/>
          <p:cNvSpPr txBox="1"/>
          <p:nvPr/>
        </p:nvSpPr>
        <p:spPr>
          <a:xfrm>
            <a:off x="755650" y="1299630"/>
            <a:ext cx="2888790" cy="276999"/>
          </a:xfrm>
          <a:prstGeom prst="rect">
            <a:avLst/>
          </a:prstGeom>
          <a:noFill/>
        </p:spPr>
        <p:txBody>
          <a:bodyPr wrap="square" lIns="0" tIns="0" rIns="0" bIns="0" rtlCol="0">
            <a:spAutoFit/>
          </a:bodyPr>
          <a:lstStyle/>
          <a:p>
            <a:r>
              <a:rPr lang="en-GB" dirty="0"/>
              <a:t>Complete this calculation.</a:t>
            </a:r>
          </a:p>
        </p:txBody>
      </p:sp>
      <p:sp>
        <p:nvSpPr>
          <p:cNvPr id="97" name="Rectangle 96"/>
          <p:cNvSpPr/>
          <p:nvPr/>
        </p:nvSpPr>
        <p:spPr>
          <a:xfrm>
            <a:off x="3409950" y="702863"/>
            <a:ext cx="976684" cy="355276"/>
          </a:xfrm>
          <a:prstGeom prst="rect">
            <a:avLst/>
          </a:prstGeom>
          <a:solidFill>
            <a:srgbClr val="4EB2E5"/>
          </a:solidFill>
        </p:spPr>
        <p:txBody>
          <a:bodyPr wrap="square" lIns="180000" tIns="36000" rIns="180000" bIns="72000" anchor="ctr">
            <a:spAutoFit/>
          </a:bodyPr>
          <a:lstStyle/>
          <a:p>
            <a:pPr algn="ctr"/>
            <a:r>
              <a:rPr lang="en-GB" altLang="en-US" sz="1600" b="1" dirty="0">
                <a:solidFill>
                  <a:schemeClr val="bg1"/>
                </a:solidFill>
              </a:rPr>
              <a:t>Diving</a:t>
            </a:r>
            <a:endParaRPr lang="en-GB" sz="1600" b="1" dirty="0">
              <a:solidFill>
                <a:schemeClr val="bg1"/>
              </a:solidFill>
            </a:endParaRPr>
          </a:p>
        </p:txBody>
      </p:sp>
      <p:cxnSp>
        <p:nvCxnSpPr>
          <p:cNvPr id="103" name="Straight Connector 102"/>
          <p:cNvCxnSpPr/>
          <p:nvPr/>
        </p:nvCxnSpPr>
        <p:spPr>
          <a:xfrm>
            <a:off x="3409950" y="678765"/>
            <a:ext cx="0" cy="396000"/>
          </a:xfrm>
          <a:prstGeom prst="line">
            <a:avLst/>
          </a:prstGeom>
          <a:ln w="28575">
            <a:solidFill>
              <a:schemeClr val="bg1"/>
            </a:solidFill>
          </a:ln>
        </p:spPr>
        <p:style>
          <a:lnRef idx="1">
            <a:schemeClr val="accent1"/>
          </a:lnRef>
          <a:fillRef idx="0">
            <a:schemeClr val="accent1"/>
          </a:fillRef>
          <a:effectRef idx="0">
            <a:schemeClr val="accent1"/>
          </a:effectRef>
          <a:fontRef idx="minor">
            <a:schemeClr val="tx1"/>
          </a:fontRef>
        </p:style>
      </p:cxnSp>
      <p:graphicFrame>
        <p:nvGraphicFramePr>
          <p:cNvPr id="9" name="Table 8"/>
          <p:cNvGraphicFramePr>
            <a:graphicFrameLocks noGrp="1"/>
          </p:cNvGraphicFramePr>
          <p:nvPr>
            <p:extLst>
              <p:ext uri="{D42A27DB-BD31-4B8C-83A1-F6EECF244321}">
                <p14:modId xmlns:p14="http://schemas.microsoft.com/office/powerpoint/2010/main" val="1905485156"/>
              </p:ext>
            </p:extLst>
          </p:nvPr>
        </p:nvGraphicFramePr>
        <p:xfrm>
          <a:off x="755650" y="3058891"/>
          <a:ext cx="3573463" cy="2619098"/>
        </p:xfrm>
        <a:graphic>
          <a:graphicData uri="http://schemas.openxmlformats.org/drawingml/2006/table">
            <a:tbl>
              <a:tblPr>
                <a:tableStyleId>{5C22544A-7EE6-4342-B048-85BDC9FD1C3A}</a:tableStyleId>
              </a:tblPr>
              <a:tblGrid>
                <a:gridCol w="629446">
                  <a:extLst>
                    <a:ext uri="{9D8B030D-6E8A-4147-A177-3AD203B41FA5}">
                      <a16:colId xmlns:a16="http://schemas.microsoft.com/office/drawing/2014/main" val="20000"/>
                    </a:ext>
                  </a:extLst>
                </a:gridCol>
                <a:gridCol w="2944017">
                  <a:extLst>
                    <a:ext uri="{9D8B030D-6E8A-4147-A177-3AD203B41FA5}">
                      <a16:colId xmlns:a16="http://schemas.microsoft.com/office/drawing/2014/main" val="20001"/>
                    </a:ext>
                  </a:extLst>
                </a:gridCol>
              </a:tblGrid>
              <a:tr h="341899">
                <a:tc>
                  <a:txBody>
                    <a:bodyPr/>
                    <a:lstStyle/>
                    <a:p>
                      <a:pPr algn="ctr"/>
                      <a:r>
                        <a:rPr lang="en-GB" dirty="0"/>
                        <a:t>T</a:t>
                      </a:r>
                    </a:p>
                  </a:txBody>
                  <a:tcPr>
                    <a:lnL w="12700" cap="flat" cmpd="sng" algn="ctr">
                      <a:solidFill>
                        <a:schemeClr val="bg1">
                          <a:lumMod val="75000"/>
                        </a:schemeClr>
                      </a:solidFill>
                      <a:prstDash val="solid"/>
                      <a:round/>
                      <a:headEnd type="none" w="med" len="med"/>
                      <a:tailEnd type="none" w="med" len="med"/>
                    </a:lnL>
                    <a:lnR w="12700" cap="flat" cmpd="sng" algn="ctr">
                      <a:solidFill>
                        <a:schemeClr val="bg1">
                          <a:lumMod val="75000"/>
                        </a:schemeClr>
                      </a:solidFill>
                      <a:prstDash val="solid"/>
                      <a:round/>
                      <a:headEnd type="none" w="med" len="med"/>
                      <a:tailEnd type="none" w="med" len="med"/>
                    </a:lnR>
                    <a:lnT w="12700" cap="flat" cmpd="sng" algn="ctr">
                      <a:solidFill>
                        <a:schemeClr val="bg1">
                          <a:lumMod val="75000"/>
                        </a:schemeClr>
                      </a:solidFill>
                      <a:prstDash val="solid"/>
                      <a:round/>
                      <a:headEnd type="none" w="med" len="med"/>
                      <a:tailEnd type="none" w="med" len="med"/>
                    </a:lnT>
                    <a:lnB w="12700" cap="flat" cmpd="sng" algn="ctr">
                      <a:solidFill>
                        <a:schemeClr val="bg1">
                          <a:lumMod val="75000"/>
                        </a:schemeClr>
                      </a:solidFill>
                      <a:prstDash val="solid"/>
                      <a:round/>
                      <a:headEnd type="none" w="med" len="med"/>
                      <a:tailEnd type="none" w="med" len="med"/>
                    </a:lnB>
                    <a:solidFill>
                      <a:schemeClr val="bg1"/>
                    </a:solidFill>
                  </a:tcPr>
                </a:tc>
                <a:tc>
                  <a:txBody>
                    <a:bodyPr/>
                    <a:lstStyle/>
                    <a:p>
                      <a:pPr algn="ctr"/>
                      <a:r>
                        <a:rPr lang="en-GB" dirty="0"/>
                        <a:t>O</a:t>
                      </a:r>
                    </a:p>
                  </a:txBody>
                  <a:tcPr>
                    <a:lnL w="12700" cap="flat" cmpd="sng" algn="ctr">
                      <a:solidFill>
                        <a:schemeClr val="bg1">
                          <a:lumMod val="75000"/>
                        </a:schemeClr>
                      </a:solidFill>
                      <a:prstDash val="solid"/>
                      <a:round/>
                      <a:headEnd type="none" w="med" len="med"/>
                      <a:tailEnd type="none" w="med" len="med"/>
                    </a:lnL>
                    <a:lnR w="12700" cap="flat" cmpd="sng" algn="ctr">
                      <a:solidFill>
                        <a:schemeClr val="bg1">
                          <a:lumMod val="75000"/>
                        </a:schemeClr>
                      </a:solidFill>
                      <a:prstDash val="solid"/>
                      <a:round/>
                      <a:headEnd type="none" w="med" len="med"/>
                      <a:tailEnd type="none" w="med" len="med"/>
                    </a:lnR>
                    <a:lnT w="12700" cap="flat" cmpd="sng" algn="ctr">
                      <a:solidFill>
                        <a:schemeClr val="bg1">
                          <a:lumMod val="75000"/>
                        </a:schemeClr>
                      </a:solidFill>
                      <a:prstDash val="solid"/>
                      <a:round/>
                      <a:headEnd type="none" w="med" len="med"/>
                      <a:tailEnd type="none" w="med" len="med"/>
                    </a:lnT>
                    <a:lnB w="12700" cap="flat" cmpd="sng" algn="ctr">
                      <a:solidFill>
                        <a:schemeClr val="bg1">
                          <a:lumMod val="75000"/>
                        </a:schemeClr>
                      </a:solidFill>
                      <a:prstDash val="solid"/>
                      <a:round/>
                      <a:headEnd type="none" w="med" len="med"/>
                      <a:tailEnd type="none" w="med" len="med"/>
                    </a:lnB>
                    <a:solidFill>
                      <a:schemeClr val="bg1"/>
                    </a:solidFill>
                  </a:tcPr>
                </a:tc>
                <a:extLst>
                  <a:ext uri="{0D108BD9-81ED-4DB2-BD59-A6C34878D82A}">
                    <a16:rowId xmlns:a16="http://schemas.microsoft.com/office/drawing/2014/main" val="10000"/>
                  </a:ext>
                </a:extLst>
              </a:tr>
              <a:tr h="2253338">
                <a:tc>
                  <a:txBody>
                    <a:bodyPr/>
                    <a:lstStyle/>
                    <a:p>
                      <a:endParaRPr lang="en-GB" dirty="0"/>
                    </a:p>
                  </a:txBody>
                  <a:tcPr>
                    <a:lnL w="12700" cap="flat" cmpd="sng" algn="ctr">
                      <a:solidFill>
                        <a:schemeClr val="bg1">
                          <a:lumMod val="75000"/>
                        </a:schemeClr>
                      </a:solidFill>
                      <a:prstDash val="solid"/>
                      <a:round/>
                      <a:headEnd type="none" w="med" len="med"/>
                      <a:tailEnd type="none" w="med" len="med"/>
                    </a:lnL>
                    <a:lnR w="12700" cap="flat" cmpd="sng" algn="ctr">
                      <a:solidFill>
                        <a:schemeClr val="bg1">
                          <a:lumMod val="75000"/>
                        </a:schemeClr>
                      </a:solidFill>
                      <a:prstDash val="solid"/>
                      <a:round/>
                      <a:headEnd type="none" w="med" len="med"/>
                      <a:tailEnd type="none" w="med" len="med"/>
                    </a:lnR>
                    <a:lnT w="12700" cap="flat" cmpd="sng" algn="ctr">
                      <a:solidFill>
                        <a:schemeClr val="bg1">
                          <a:lumMod val="75000"/>
                        </a:schemeClr>
                      </a:solidFill>
                      <a:prstDash val="solid"/>
                      <a:round/>
                      <a:headEnd type="none" w="med" len="med"/>
                      <a:tailEnd type="none" w="med" len="med"/>
                    </a:lnT>
                    <a:lnB w="12700" cap="flat" cmpd="sng" algn="ctr">
                      <a:solidFill>
                        <a:schemeClr val="bg1">
                          <a:lumMod val="75000"/>
                        </a:schemeClr>
                      </a:solidFill>
                      <a:prstDash val="solid"/>
                      <a:round/>
                      <a:headEnd type="none" w="med" len="med"/>
                      <a:tailEnd type="none" w="med" len="med"/>
                    </a:lnB>
                    <a:solidFill>
                      <a:schemeClr val="bg1"/>
                    </a:solidFill>
                  </a:tcPr>
                </a:tc>
                <a:tc>
                  <a:txBody>
                    <a:bodyPr/>
                    <a:lstStyle/>
                    <a:p>
                      <a:endParaRPr lang="en-GB" dirty="0"/>
                    </a:p>
                  </a:txBody>
                  <a:tcPr>
                    <a:lnL w="12700" cap="flat" cmpd="sng" algn="ctr">
                      <a:solidFill>
                        <a:schemeClr val="bg1">
                          <a:lumMod val="75000"/>
                        </a:schemeClr>
                      </a:solidFill>
                      <a:prstDash val="solid"/>
                      <a:round/>
                      <a:headEnd type="none" w="med" len="med"/>
                      <a:tailEnd type="none" w="med" len="med"/>
                    </a:lnL>
                    <a:lnR w="12700" cap="flat" cmpd="sng" algn="ctr">
                      <a:solidFill>
                        <a:schemeClr val="bg1">
                          <a:lumMod val="75000"/>
                        </a:schemeClr>
                      </a:solidFill>
                      <a:prstDash val="solid"/>
                      <a:round/>
                      <a:headEnd type="none" w="med" len="med"/>
                      <a:tailEnd type="none" w="med" len="med"/>
                    </a:lnR>
                    <a:lnT w="12700" cap="flat" cmpd="sng" algn="ctr">
                      <a:solidFill>
                        <a:schemeClr val="bg1">
                          <a:lumMod val="75000"/>
                        </a:schemeClr>
                      </a:solidFill>
                      <a:prstDash val="solid"/>
                      <a:round/>
                      <a:headEnd type="none" w="med" len="med"/>
                      <a:tailEnd type="none" w="med" len="med"/>
                    </a:lnT>
                    <a:lnB w="12700" cap="flat" cmpd="sng" algn="ctr">
                      <a:solidFill>
                        <a:schemeClr val="bg1">
                          <a:lumMod val="75000"/>
                        </a:schemeClr>
                      </a:solidFill>
                      <a:prstDash val="solid"/>
                      <a:round/>
                      <a:headEnd type="none" w="med" len="med"/>
                      <a:tailEnd type="none" w="med" len="med"/>
                    </a:lnB>
                    <a:solidFill>
                      <a:schemeClr val="bg1"/>
                    </a:solidFill>
                  </a:tcPr>
                </a:tc>
                <a:extLst>
                  <a:ext uri="{0D108BD9-81ED-4DB2-BD59-A6C34878D82A}">
                    <a16:rowId xmlns:a16="http://schemas.microsoft.com/office/drawing/2014/main" val="10001"/>
                  </a:ext>
                </a:extLst>
              </a:tr>
            </a:tbl>
          </a:graphicData>
        </a:graphic>
      </p:graphicFrame>
      <p:grpSp>
        <p:nvGrpSpPr>
          <p:cNvPr id="14" name="Group 13">
            <a:extLst>
              <a:ext uri="{FF2B5EF4-FFF2-40B4-BE49-F238E27FC236}">
                <a16:creationId xmlns:a16="http://schemas.microsoft.com/office/drawing/2014/main" id="{9A268837-0BDC-4C8A-8463-66A1FA4C6A99}"/>
              </a:ext>
            </a:extLst>
          </p:cNvPr>
          <p:cNvGrpSpPr/>
          <p:nvPr/>
        </p:nvGrpSpPr>
        <p:grpSpPr>
          <a:xfrm>
            <a:off x="874414" y="5025577"/>
            <a:ext cx="1254967" cy="768257"/>
            <a:chOff x="874414" y="5025577"/>
            <a:chExt cx="1254967" cy="768257"/>
          </a:xfrm>
        </p:grpSpPr>
        <p:sp>
          <p:nvSpPr>
            <p:cNvPr id="10" name="Rectangle 9"/>
            <p:cNvSpPr/>
            <p:nvPr/>
          </p:nvSpPr>
          <p:spPr>
            <a:xfrm>
              <a:off x="874414" y="5025577"/>
              <a:ext cx="399600" cy="412774"/>
            </a:xfrm>
            <a:prstGeom prst="rect">
              <a:avLst/>
            </a:prstGeom>
            <a:solidFill>
              <a:srgbClr val="00639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50"/>
            </a:p>
          </p:txBody>
        </p:sp>
        <p:sp>
          <p:nvSpPr>
            <p:cNvPr id="34" name="Arc 32"/>
            <p:cNvSpPr/>
            <p:nvPr/>
          </p:nvSpPr>
          <p:spPr>
            <a:xfrm flipH="1">
              <a:off x="1062970" y="5346068"/>
              <a:ext cx="1066411" cy="447766"/>
            </a:xfrm>
            <a:custGeom>
              <a:avLst/>
              <a:gdLst>
                <a:gd name="connsiteX0" fmla="*/ 851024 w 851101"/>
                <a:gd name="connsiteY0" fmla="*/ 302736 h 617234"/>
                <a:gd name="connsiteX1" fmla="*/ 574121 w 851101"/>
                <a:gd name="connsiteY1" fmla="*/ 597815 h 617234"/>
                <a:gd name="connsiteX2" fmla="*/ 224844 w 851101"/>
                <a:gd name="connsiteY2" fmla="*/ 580753 h 617234"/>
                <a:gd name="connsiteX3" fmla="*/ 12071 w 851101"/>
                <a:gd name="connsiteY3" fmla="*/ 235632 h 617234"/>
                <a:gd name="connsiteX4" fmla="*/ 425551 w 851101"/>
                <a:gd name="connsiteY4" fmla="*/ 308617 h 617234"/>
                <a:gd name="connsiteX5" fmla="*/ 851024 w 851101"/>
                <a:gd name="connsiteY5" fmla="*/ 302736 h 617234"/>
                <a:gd name="connsiteX0" fmla="*/ 851024 w 851101"/>
                <a:gd name="connsiteY0" fmla="*/ 302736 h 617234"/>
                <a:gd name="connsiteX1" fmla="*/ 574121 w 851101"/>
                <a:gd name="connsiteY1" fmla="*/ 597815 h 617234"/>
                <a:gd name="connsiteX2" fmla="*/ 224844 w 851101"/>
                <a:gd name="connsiteY2" fmla="*/ 580753 h 617234"/>
                <a:gd name="connsiteX3" fmla="*/ 12071 w 851101"/>
                <a:gd name="connsiteY3" fmla="*/ 235632 h 617234"/>
                <a:gd name="connsiteX0" fmla="*/ 851063 w 851140"/>
                <a:gd name="connsiteY0" fmla="*/ 67104 h 381602"/>
                <a:gd name="connsiteX1" fmla="*/ 574160 w 851140"/>
                <a:gd name="connsiteY1" fmla="*/ 362183 h 381602"/>
                <a:gd name="connsiteX2" fmla="*/ 224883 w 851140"/>
                <a:gd name="connsiteY2" fmla="*/ 345121 h 381602"/>
                <a:gd name="connsiteX3" fmla="*/ 12110 w 851140"/>
                <a:gd name="connsiteY3" fmla="*/ 0 h 381602"/>
                <a:gd name="connsiteX4" fmla="*/ 425590 w 851140"/>
                <a:gd name="connsiteY4" fmla="*/ 72985 h 381602"/>
                <a:gd name="connsiteX5" fmla="*/ 851063 w 851140"/>
                <a:gd name="connsiteY5" fmla="*/ 67104 h 381602"/>
                <a:gd name="connsiteX0" fmla="*/ 851063 w 851140"/>
                <a:gd name="connsiteY0" fmla="*/ 67104 h 381602"/>
                <a:gd name="connsiteX1" fmla="*/ 574160 w 851140"/>
                <a:gd name="connsiteY1" fmla="*/ 362183 h 381602"/>
                <a:gd name="connsiteX2" fmla="*/ 224883 w 851140"/>
                <a:gd name="connsiteY2" fmla="*/ 345121 h 381602"/>
                <a:gd name="connsiteX3" fmla="*/ 12110 w 851140"/>
                <a:gd name="connsiteY3" fmla="*/ 0 h 381602"/>
                <a:gd name="connsiteX0" fmla="*/ 851063 w 858772"/>
                <a:gd name="connsiteY0" fmla="*/ 67104 h 381602"/>
                <a:gd name="connsiteX1" fmla="*/ 574160 w 858772"/>
                <a:gd name="connsiteY1" fmla="*/ 362183 h 381602"/>
                <a:gd name="connsiteX2" fmla="*/ 224883 w 858772"/>
                <a:gd name="connsiteY2" fmla="*/ 345121 h 381602"/>
                <a:gd name="connsiteX3" fmla="*/ 12110 w 858772"/>
                <a:gd name="connsiteY3" fmla="*/ 0 h 381602"/>
                <a:gd name="connsiteX4" fmla="*/ 425590 w 858772"/>
                <a:gd name="connsiteY4" fmla="*/ 72985 h 381602"/>
                <a:gd name="connsiteX5" fmla="*/ 750416 w 858772"/>
                <a:gd name="connsiteY5" fmla="*/ 31558 h 381602"/>
                <a:gd name="connsiteX6" fmla="*/ 851063 w 858772"/>
                <a:gd name="connsiteY6" fmla="*/ 67104 h 381602"/>
                <a:gd name="connsiteX0" fmla="*/ 851063 w 858772"/>
                <a:gd name="connsiteY0" fmla="*/ 67104 h 381602"/>
                <a:gd name="connsiteX1" fmla="*/ 574160 w 858772"/>
                <a:gd name="connsiteY1" fmla="*/ 362183 h 381602"/>
                <a:gd name="connsiteX2" fmla="*/ 224883 w 858772"/>
                <a:gd name="connsiteY2" fmla="*/ 345121 h 381602"/>
                <a:gd name="connsiteX3" fmla="*/ 12110 w 858772"/>
                <a:gd name="connsiteY3" fmla="*/ 0 h 381602"/>
                <a:gd name="connsiteX0" fmla="*/ 851063 w 896049"/>
                <a:gd name="connsiteY0" fmla="*/ 142711 h 457209"/>
                <a:gd name="connsiteX1" fmla="*/ 574160 w 896049"/>
                <a:gd name="connsiteY1" fmla="*/ 437790 h 457209"/>
                <a:gd name="connsiteX2" fmla="*/ 224883 w 896049"/>
                <a:gd name="connsiteY2" fmla="*/ 420728 h 457209"/>
                <a:gd name="connsiteX3" fmla="*/ 12110 w 896049"/>
                <a:gd name="connsiteY3" fmla="*/ 75607 h 457209"/>
                <a:gd name="connsiteX4" fmla="*/ 425590 w 896049"/>
                <a:gd name="connsiteY4" fmla="*/ 148592 h 457209"/>
                <a:gd name="connsiteX5" fmla="*/ 859954 w 896049"/>
                <a:gd name="connsiteY5" fmla="*/ 8 h 457209"/>
                <a:gd name="connsiteX6" fmla="*/ 851063 w 896049"/>
                <a:gd name="connsiteY6" fmla="*/ 142711 h 457209"/>
                <a:gd name="connsiteX0" fmla="*/ 851063 w 896049"/>
                <a:gd name="connsiteY0" fmla="*/ 142711 h 457209"/>
                <a:gd name="connsiteX1" fmla="*/ 574160 w 896049"/>
                <a:gd name="connsiteY1" fmla="*/ 437790 h 457209"/>
                <a:gd name="connsiteX2" fmla="*/ 224883 w 896049"/>
                <a:gd name="connsiteY2" fmla="*/ 420728 h 457209"/>
                <a:gd name="connsiteX3" fmla="*/ 12110 w 896049"/>
                <a:gd name="connsiteY3" fmla="*/ 75607 h 457209"/>
                <a:gd name="connsiteX0" fmla="*/ 851063 w 867479"/>
                <a:gd name="connsiteY0" fmla="*/ 164907 h 479405"/>
                <a:gd name="connsiteX1" fmla="*/ 574160 w 867479"/>
                <a:gd name="connsiteY1" fmla="*/ 459986 h 479405"/>
                <a:gd name="connsiteX2" fmla="*/ 224883 w 867479"/>
                <a:gd name="connsiteY2" fmla="*/ 442924 h 479405"/>
                <a:gd name="connsiteX3" fmla="*/ 12110 w 867479"/>
                <a:gd name="connsiteY3" fmla="*/ 97803 h 479405"/>
                <a:gd name="connsiteX4" fmla="*/ 425590 w 867479"/>
                <a:gd name="connsiteY4" fmla="*/ 170788 h 479405"/>
                <a:gd name="connsiteX5" fmla="*/ 859954 w 867479"/>
                <a:gd name="connsiteY5" fmla="*/ 22204 h 479405"/>
                <a:gd name="connsiteX6" fmla="*/ 851063 w 867479"/>
                <a:gd name="connsiteY6" fmla="*/ 164907 h 479405"/>
                <a:gd name="connsiteX0" fmla="*/ 851063 w 867479"/>
                <a:gd name="connsiteY0" fmla="*/ 164907 h 479405"/>
                <a:gd name="connsiteX1" fmla="*/ 574160 w 867479"/>
                <a:gd name="connsiteY1" fmla="*/ 459986 h 479405"/>
                <a:gd name="connsiteX2" fmla="*/ 224883 w 867479"/>
                <a:gd name="connsiteY2" fmla="*/ 442924 h 479405"/>
                <a:gd name="connsiteX3" fmla="*/ 12110 w 867479"/>
                <a:gd name="connsiteY3" fmla="*/ 97803 h 479405"/>
                <a:gd name="connsiteX0" fmla="*/ 851063 w 862695"/>
                <a:gd name="connsiteY0" fmla="*/ 160486 h 474984"/>
                <a:gd name="connsiteX1" fmla="*/ 574160 w 862695"/>
                <a:gd name="connsiteY1" fmla="*/ 455565 h 474984"/>
                <a:gd name="connsiteX2" fmla="*/ 224883 w 862695"/>
                <a:gd name="connsiteY2" fmla="*/ 438503 h 474984"/>
                <a:gd name="connsiteX3" fmla="*/ 12110 w 862695"/>
                <a:gd name="connsiteY3" fmla="*/ 93382 h 474984"/>
                <a:gd name="connsiteX4" fmla="*/ 425590 w 862695"/>
                <a:gd name="connsiteY4" fmla="*/ 166367 h 474984"/>
                <a:gd name="connsiteX5" fmla="*/ 843285 w 862695"/>
                <a:gd name="connsiteY5" fmla="*/ 22545 h 474984"/>
                <a:gd name="connsiteX6" fmla="*/ 851063 w 862695"/>
                <a:gd name="connsiteY6" fmla="*/ 160486 h 474984"/>
                <a:gd name="connsiteX0" fmla="*/ 851063 w 862695"/>
                <a:gd name="connsiteY0" fmla="*/ 160486 h 474984"/>
                <a:gd name="connsiteX1" fmla="*/ 574160 w 862695"/>
                <a:gd name="connsiteY1" fmla="*/ 455565 h 474984"/>
                <a:gd name="connsiteX2" fmla="*/ 224883 w 862695"/>
                <a:gd name="connsiteY2" fmla="*/ 438503 h 474984"/>
                <a:gd name="connsiteX3" fmla="*/ 12110 w 862695"/>
                <a:gd name="connsiteY3" fmla="*/ 93382 h 474984"/>
                <a:gd name="connsiteX0" fmla="*/ 851063 w 851140"/>
                <a:gd name="connsiteY0" fmla="*/ 160486 h 474984"/>
                <a:gd name="connsiteX1" fmla="*/ 574160 w 851140"/>
                <a:gd name="connsiteY1" fmla="*/ 455565 h 474984"/>
                <a:gd name="connsiteX2" fmla="*/ 224883 w 851140"/>
                <a:gd name="connsiteY2" fmla="*/ 438503 h 474984"/>
                <a:gd name="connsiteX3" fmla="*/ 12110 w 851140"/>
                <a:gd name="connsiteY3" fmla="*/ 93382 h 474984"/>
                <a:gd name="connsiteX4" fmla="*/ 425590 w 851140"/>
                <a:gd name="connsiteY4" fmla="*/ 166367 h 474984"/>
                <a:gd name="connsiteX5" fmla="*/ 843285 w 851140"/>
                <a:gd name="connsiteY5" fmla="*/ 22545 h 474984"/>
                <a:gd name="connsiteX6" fmla="*/ 851063 w 851140"/>
                <a:gd name="connsiteY6" fmla="*/ 160486 h 474984"/>
                <a:gd name="connsiteX0" fmla="*/ 851063 w 851140"/>
                <a:gd name="connsiteY0" fmla="*/ 160486 h 474984"/>
                <a:gd name="connsiteX1" fmla="*/ 574160 w 851140"/>
                <a:gd name="connsiteY1" fmla="*/ 455565 h 474984"/>
                <a:gd name="connsiteX2" fmla="*/ 224883 w 851140"/>
                <a:gd name="connsiteY2" fmla="*/ 438503 h 474984"/>
                <a:gd name="connsiteX3" fmla="*/ 12110 w 851140"/>
                <a:gd name="connsiteY3" fmla="*/ 93382 h 474984"/>
                <a:gd name="connsiteX0" fmla="*/ 851063 w 851140"/>
                <a:gd name="connsiteY0" fmla="*/ 160486 h 474984"/>
                <a:gd name="connsiteX1" fmla="*/ 574160 w 851140"/>
                <a:gd name="connsiteY1" fmla="*/ 455565 h 474984"/>
                <a:gd name="connsiteX2" fmla="*/ 224883 w 851140"/>
                <a:gd name="connsiteY2" fmla="*/ 438503 h 474984"/>
                <a:gd name="connsiteX3" fmla="*/ 12110 w 851140"/>
                <a:gd name="connsiteY3" fmla="*/ 93382 h 474984"/>
                <a:gd name="connsiteX4" fmla="*/ 425590 w 851140"/>
                <a:gd name="connsiteY4" fmla="*/ 166367 h 474984"/>
                <a:gd name="connsiteX5" fmla="*/ 848048 w 851140"/>
                <a:gd name="connsiteY5" fmla="*/ 22545 h 474984"/>
                <a:gd name="connsiteX6" fmla="*/ 851063 w 851140"/>
                <a:gd name="connsiteY6" fmla="*/ 160486 h 474984"/>
                <a:gd name="connsiteX0" fmla="*/ 851063 w 851140"/>
                <a:gd name="connsiteY0" fmla="*/ 160486 h 474984"/>
                <a:gd name="connsiteX1" fmla="*/ 574160 w 851140"/>
                <a:gd name="connsiteY1" fmla="*/ 455565 h 474984"/>
                <a:gd name="connsiteX2" fmla="*/ 224883 w 851140"/>
                <a:gd name="connsiteY2" fmla="*/ 438503 h 474984"/>
                <a:gd name="connsiteX3" fmla="*/ 12110 w 851140"/>
                <a:gd name="connsiteY3" fmla="*/ 93382 h 474984"/>
                <a:gd name="connsiteX0" fmla="*/ 851063 w 879681"/>
                <a:gd name="connsiteY0" fmla="*/ 160486 h 493225"/>
                <a:gd name="connsiteX1" fmla="*/ 574160 w 879681"/>
                <a:gd name="connsiteY1" fmla="*/ 455565 h 493225"/>
                <a:gd name="connsiteX2" fmla="*/ 224883 w 879681"/>
                <a:gd name="connsiteY2" fmla="*/ 438503 h 493225"/>
                <a:gd name="connsiteX3" fmla="*/ 12110 w 879681"/>
                <a:gd name="connsiteY3" fmla="*/ 93382 h 493225"/>
                <a:gd name="connsiteX4" fmla="*/ 425590 w 879681"/>
                <a:gd name="connsiteY4" fmla="*/ 166367 h 493225"/>
                <a:gd name="connsiteX5" fmla="*/ 848048 w 879681"/>
                <a:gd name="connsiteY5" fmla="*/ 22545 h 493225"/>
                <a:gd name="connsiteX6" fmla="*/ 851063 w 879681"/>
                <a:gd name="connsiteY6" fmla="*/ 160486 h 493225"/>
                <a:gd name="connsiteX0" fmla="*/ 879638 w 879681"/>
                <a:gd name="connsiteY0" fmla="*/ 942 h 493225"/>
                <a:gd name="connsiteX1" fmla="*/ 574160 w 879681"/>
                <a:gd name="connsiteY1" fmla="*/ 455565 h 493225"/>
                <a:gd name="connsiteX2" fmla="*/ 224883 w 879681"/>
                <a:gd name="connsiteY2" fmla="*/ 438503 h 493225"/>
                <a:gd name="connsiteX3" fmla="*/ 12110 w 879681"/>
                <a:gd name="connsiteY3" fmla="*/ 93382 h 493225"/>
                <a:gd name="connsiteX0" fmla="*/ 851063 w 879638"/>
                <a:gd name="connsiteY0" fmla="*/ 160486 h 493225"/>
                <a:gd name="connsiteX1" fmla="*/ 574160 w 879638"/>
                <a:gd name="connsiteY1" fmla="*/ 455565 h 493225"/>
                <a:gd name="connsiteX2" fmla="*/ 224883 w 879638"/>
                <a:gd name="connsiteY2" fmla="*/ 438503 h 493225"/>
                <a:gd name="connsiteX3" fmla="*/ 12110 w 879638"/>
                <a:gd name="connsiteY3" fmla="*/ 93382 h 493225"/>
                <a:gd name="connsiteX4" fmla="*/ 425590 w 879638"/>
                <a:gd name="connsiteY4" fmla="*/ 166367 h 493225"/>
                <a:gd name="connsiteX5" fmla="*/ 848048 w 879638"/>
                <a:gd name="connsiteY5" fmla="*/ 22545 h 493225"/>
                <a:gd name="connsiteX6" fmla="*/ 851063 w 879638"/>
                <a:gd name="connsiteY6" fmla="*/ 160486 h 493225"/>
                <a:gd name="connsiteX0" fmla="*/ 879638 w 879638"/>
                <a:gd name="connsiteY0" fmla="*/ 942 h 493225"/>
                <a:gd name="connsiteX1" fmla="*/ 574160 w 879638"/>
                <a:gd name="connsiteY1" fmla="*/ 455565 h 493225"/>
                <a:gd name="connsiteX2" fmla="*/ 224883 w 879638"/>
                <a:gd name="connsiteY2" fmla="*/ 438503 h 493225"/>
                <a:gd name="connsiteX3" fmla="*/ 12110 w 879638"/>
                <a:gd name="connsiteY3" fmla="*/ 93382 h 493225"/>
                <a:gd name="connsiteX0" fmla="*/ 862041 w 890616"/>
                <a:gd name="connsiteY0" fmla="*/ 160486 h 493225"/>
                <a:gd name="connsiteX1" fmla="*/ 585138 w 890616"/>
                <a:gd name="connsiteY1" fmla="*/ 455565 h 493225"/>
                <a:gd name="connsiteX2" fmla="*/ 235861 w 890616"/>
                <a:gd name="connsiteY2" fmla="*/ 438503 h 493225"/>
                <a:gd name="connsiteX3" fmla="*/ 23088 w 890616"/>
                <a:gd name="connsiteY3" fmla="*/ 93382 h 493225"/>
                <a:gd name="connsiteX4" fmla="*/ 436568 w 890616"/>
                <a:gd name="connsiteY4" fmla="*/ 166367 h 493225"/>
                <a:gd name="connsiteX5" fmla="*/ 859026 w 890616"/>
                <a:gd name="connsiteY5" fmla="*/ 22545 h 493225"/>
                <a:gd name="connsiteX6" fmla="*/ 862041 w 890616"/>
                <a:gd name="connsiteY6" fmla="*/ 160486 h 493225"/>
                <a:gd name="connsiteX0" fmla="*/ 890616 w 890616"/>
                <a:gd name="connsiteY0" fmla="*/ 942 h 493225"/>
                <a:gd name="connsiteX1" fmla="*/ 585138 w 890616"/>
                <a:gd name="connsiteY1" fmla="*/ 455565 h 493225"/>
                <a:gd name="connsiteX2" fmla="*/ 235861 w 890616"/>
                <a:gd name="connsiteY2" fmla="*/ 438503 h 493225"/>
                <a:gd name="connsiteX3" fmla="*/ 11182 w 890616"/>
                <a:gd name="connsiteY3" fmla="*/ 36232 h 493225"/>
                <a:gd name="connsiteX0" fmla="*/ 862041 w 890616"/>
                <a:gd name="connsiteY0" fmla="*/ 160486 h 491610"/>
                <a:gd name="connsiteX1" fmla="*/ 585138 w 890616"/>
                <a:gd name="connsiteY1" fmla="*/ 455565 h 491610"/>
                <a:gd name="connsiteX2" fmla="*/ 235861 w 890616"/>
                <a:gd name="connsiteY2" fmla="*/ 438503 h 491610"/>
                <a:gd name="connsiteX3" fmla="*/ 23088 w 890616"/>
                <a:gd name="connsiteY3" fmla="*/ 93382 h 491610"/>
                <a:gd name="connsiteX4" fmla="*/ 436568 w 890616"/>
                <a:gd name="connsiteY4" fmla="*/ 166367 h 491610"/>
                <a:gd name="connsiteX5" fmla="*/ 859026 w 890616"/>
                <a:gd name="connsiteY5" fmla="*/ 22545 h 491610"/>
                <a:gd name="connsiteX6" fmla="*/ 862041 w 890616"/>
                <a:gd name="connsiteY6" fmla="*/ 160486 h 491610"/>
                <a:gd name="connsiteX0" fmla="*/ 890616 w 890616"/>
                <a:gd name="connsiteY0" fmla="*/ 942 h 491610"/>
                <a:gd name="connsiteX1" fmla="*/ 594663 w 890616"/>
                <a:gd name="connsiteY1" fmla="*/ 453183 h 491610"/>
                <a:gd name="connsiteX2" fmla="*/ 235861 w 890616"/>
                <a:gd name="connsiteY2" fmla="*/ 438503 h 491610"/>
                <a:gd name="connsiteX3" fmla="*/ 11182 w 890616"/>
                <a:gd name="connsiteY3" fmla="*/ 36232 h 491610"/>
                <a:gd name="connsiteX0" fmla="*/ 862041 w 890616"/>
                <a:gd name="connsiteY0" fmla="*/ 160486 h 481365"/>
                <a:gd name="connsiteX1" fmla="*/ 585138 w 890616"/>
                <a:gd name="connsiteY1" fmla="*/ 455565 h 481365"/>
                <a:gd name="connsiteX2" fmla="*/ 235861 w 890616"/>
                <a:gd name="connsiteY2" fmla="*/ 438503 h 481365"/>
                <a:gd name="connsiteX3" fmla="*/ 23088 w 890616"/>
                <a:gd name="connsiteY3" fmla="*/ 93382 h 481365"/>
                <a:gd name="connsiteX4" fmla="*/ 436568 w 890616"/>
                <a:gd name="connsiteY4" fmla="*/ 166367 h 481365"/>
                <a:gd name="connsiteX5" fmla="*/ 859026 w 890616"/>
                <a:gd name="connsiteY5" fmla="*/ 22545 h 481365"/>
                <a:gd name="connsiteX6" fmla="*/ 862041 w 890616"/>
                <a:gd name="connsiteY6" fmla="*/ 160486 h 481365"/>
                <a:gd name="connsiteX0" fmla="*/ 890616 w 890616"/>
                <a:gd name="connsiteY0" fmla="*/ 942 h 481365"/>
                <a:gd name="connsiteX1" fmla="*/ 594663 w 890616"/>
                <a:gd name="connsiteY1" fmla="*/ 453183 h 481365"/>
                <a:gd name="connsiteX2" fmla="*/ 235861 w 890616"/>
                <a:gd name="connsiteY2" fmla="*/ 438503 h 481365"/>
                <a:gd name="connsiteX3" fmla="*/ 11182 w 890616"/>
                <a:gd name="connsiteY3" fmla="*/ 36232 h 481365"/>
                <a:gd name="connsiteX0" fmla="*/ 862041 w 890616"/>
                <a:gd name="connsiteY0" fmla="*/ 160486 h 476226"/>
                <a:gd name="connsiteX1" fmla="*/ 585138 w 890616"/>
                <a:gd name="connsiteY1" fmla="*/ 455565 h 476226"/>
                <a:gd name="connsiteX2" fmla="*/ 235861 w 890616"/>
                <a:gd name="connsiteY2" fmla="*/ 438503 h 476226"/>
                <a:gd name="connsiteX3" fmla="*/ 23088 w 890616"/>
                <a:gd name="connsiteY3" fmla="*/ 93382 h 476226"/>
                <a:gd name="connsiteX4" fmla="*/ 436568 w 890616"/>
                <a:gd name="connsiteY4" fmla="*/ 166367 h 476226"/>
                <a:gd name="connsiteX5" fmla="*/ 859026 w 890616"/>
                <a:gd name="connsiteY5" fmla="*/ 22545 h 476226"/>
                <a:gd name="connsiteX6" fmla="*/ 862041 w 890616"/>
                <a:gd name="connsiteY6" fmla="*/ 160486 h 476226"/>
                <a:gd name="connsiteX0" fmla="*/ 890616 w 890616"/>
                <a:gd name="connsiteY0" fmla="*/ 942 h 476226"/>
                <a:gd name="connsiteX1" fmla="*/ 594663 w 890616"/>
                <a:gd name="connsiteY1" fmla="*/ 453183 h 476226"/>
                <a:gd name="connsiteX2" fmla="*/ 235861 w 890616"/>
                <a:gd name="connsiteY2" fmla="*/ 438503 h 476226"/>
                <a:gd name="connsiteX3" fmla="*/ 11182 w 890616"/>
                <a:gd name="connsiteY3" fmla="*/ 36232 h 476226"/>
                <a:gd name="connsiteX0" fmla="*/ 862041 w 890616"/>
                <a:gd name="connsiteY0" fmla="*/ 160486 h 474984"/>
                <a:gd name="connsiteX1" fmla="*/ 585138 w 890616"/>
                <a:gd name="connsiteY1" fmla="*/ 455565 h 474984"/>
                <a:gd name="connsiteX2" fmla="*/ 235861 w 890616"/>
                <a:gd name="connsiteY2" fmla="*/ 438503 h 474984"/>
                <a:gd name="connsiteX3" fmla="*/ 23088 w 890616"/>
                <a:gd name="connsiteY3" fmla="*/ 93382 h 474984"/>
                <a:gd name="connsiteX4" fmla="*/ 436568 w 890616"/>
                <a:gd name="connsiteY4" fmla="*/ 166367 h 474984"/>
                <a:gd name="connsiteX5" fmla="*/ 859026 w 890616"/>
                <a:gd name="connsiteY5" fmla="*/ 22545 h 474984"/>
                <a:gd name="connsiteX6" fmla="*/ 862041 w 890616"/>
                <a:gd name="connsiteY6" fmla="*/ 160486 h 474984"/>
                <a:gd name="connsiteX0" fmla="*/ 890616 w 890616"/>
                <a:gd name="connsiteY0" fmla="*/ 942 h 474984"/>
                <a:gd name="connsiteX1" fmla="*/ 594663 w 890616"/>
                <a:gd name="connsiteY1" fmla="*/ 443658 h 474984"/>
                <a:gd name="connsiteX2" fmla="*/ 235861 w 890616"/>
                <a:gd name="connsiteY2" fmla="*/ 438503 h 474984"/>
                <a:gd name="connsiteX3" fmla="*/ 11182 w 890616"/>
                <a:gd name="connsiteY3" fmla="*/ 36232 h 474984"/>
                <a:gd name="connsiteX0" fmla="*/ 862041 w 890616"/>
                <a:gd name="connsiteY0" fmla="*/ 160486 h 474984"/>
                <a:gd name="connsiteX1" fmla="*/ 585138 w 890616"/>
                <a:gd name="connsiteY1" fmla="*/ 455565 h 474984"/>
                <a:gd name="connsiteX2" fmla="*/ 235861 w 890616"/>
                <a:gd name="connsiteY2" fmla="*/ 438503 h 474984"/>
                <a:gd name="connsiteX3" fmla="*/ 23088 w 890616"/>
                <a:gd name="connsiteY3" fmla="*/ 93382 h 474984"/>
                <a:gd name="connsiteX4" fmla="*/ 436568 w 890616"/>
                <a:gd name="connsiteY4" fmla="*/ 166367 h 474984"/>
                <a:gd name="connsiteX5" fmla="*/ 859026 w 890616"/>
                <a:gd name="connsiteY5" fmla="*/ 22545 h 474984"/>
                <a:gd name="connsiteX6" fmla="*/ 862041 w 890616"/>
                <a:gd name="connsiteY6" fmla="*/ 160486 h 474984"/>
                <a:gd name="connsiteX0" fmla="*/ 890616 w 890616"/>
                <a:gd name="connsiteY0" fmla="*/ 942 h 474984"/>
                <a:gd name="connsiteX1" fmla="*/ 235861 w 890616"/>
                <a:gd name="connsiteY1" fmla="*/ 438503 h 474984"/>
                <a:gd name="connsiteX2" fmla="*/ 11182 w 890616"/>
                <a:gd name="connsiteY2" fmla="*/ 36232 h 474984"/>
                <a:gd name="connsiteX0" fmla="*/ 855424 w 883999"/>
                <a:gd name="connsiteY0" fmla="*/ 160486 h 483747"/>
                <a:gd name="connsiteX1" fmla="*/ 578521 w 883999"/>
                <a:gd name="connsiteY1" fmla="*/ 455565 h 483747"/>
                <a:gd name="connsiteX2" fmla="*/ 229244 w 883999"/>
                <a:gd name="connsiteY2" fmla="*/ 438503 h 483747"/>
                <a:gd name="connsiteX3" fmla="*/ 16471 w 883999"/>
                <a:gd name="connsiteY3" fmla="*/ 93382 h 483747"/>
                <a:gd name="connsiteX4" fmla="*/ 429951 w 883999"/>
                <a:gd name="connsiteY4" fmla="*/ 166367 h 483747"/>
                <a:gd name="connsiteX5" fmla="*/ 852409 w 883999"/>
                <a:gd name="connsiteY5" fmla="*/ 22545 h 483747"/>
                <a:gd name="connsiteX6" fmla="*/ 855424 w 883999"/>
                <a:gd name="connsiteY6" fmla="*/ 160486 h 483747"/>
                <a:gd name="connsiteX0" fmla="*/ 883999 w 883999"/>
                <a:gd name="connsiteY0" fmla="*/ 942 h 483747"/>
                <a:gd name="connsiteX1" fmla="*/ 441175 w 883999"/>
                <a:gd name="connsiteY1" fmla="*/ 483747 h 483747"/>
                <a:gd name="connsiteX2" fmla="*/ 4565 w 883999"/>
                <a:gd name="connsiteY2" fmla="*/ 36232 h 483747"/>
                <a:gd name="connsiteX0" fmla="*/ 855612 w 884187"/>
                <a:gd name="connsiteY0" fmla="*/ 160486 h 483747"/>
                <a:gd name="connsiteX1" fmla="*/ 578709 w 884187"/>
                <a:gd name="connsiteY1" fmla="*/ 455565 h 483747"/>
                <a:gd name="connsiteX2" fmla="*/ 229432 w 884187"/>
                <a:gd name="connsiteY2" fmla="*/ 438503 h 483747"/>
                <a:gd name="connsiteX3" fmla="*/ 16659 w 884187"/>
                <a:gd name="connsiteY3" fmla="*/ 93382 h 483747"/>
                <a:gd name="connsiteX4" fmla="*/ 430139 w 884187"/>
                <a:gd name="connsiteY4" fmla="*/ 166367 h 483747"/>
                <a:gd name="connsiteX5" fmla="*/ 852597 w 884187"/>
                <a:gd name="connsiteY5" fmla="*/ 22545 h 483747"/>
                <a:gd name="connsiteX6" fmla="*/ 855612 w 884187"/>
                <a:gd name="connsiteY6" fmla="*/ 160486 h 483747"/>
                <a:gd name="connsiteX0" fmla="*/ 884187 w 884187"/>
                <a:gd name="connsiteY0" fmla="*/ 942 h 483747"/>
                <a:gd name="connsiteX1" fmla="*/ 441363 w 884187"/>
                <a:gd name="connsiteY1" fmla="*/ 483747 h 483747"/>
                <a:gd name="connsiteX2" fmla="*/ 4753 w 884187"/>
                <a:gd name="connsiteY2" fmla="*/ 36232 h 483747"/>
                <a:gd name="connsiteX0" fmla="*/ 859692 w 888267"/>
                <a:gd name="connsiteY0" fmla="*/ 160486 h 483750"/>
                <a:gd name="connsiteX1" fmla="*/ 582789 w 888267"/>
                <a:gd name="connsiteY1" fmla="*/ 455565 h 483750"/>
                <a:gd name="connsiteX2" fmla="*/ 233512 w 888267"/>
                <a:gd name="connsiteY2" fmla="*/ 438503 h 483750"/>
                <a:gd name="connsiteX3" fmla="*/ 20739 w 888267"/>
                <a:gd name="connsiteY3" fmla="*/ 93382 h 483750"/>
                <a:gd name="connsiteX4" fmla="*/ 434219 w 888267"/>
                <a:gd name="connsiteY4" fmla="*/ 166367 h 483750"/>
                <a:gd name="connsiteX5" fmla="*/ 856677 w 888267"/>
                <a:gd name="connsiteY5" fmla="*/ 22545 h 483750"/>
                <a:gd name="connsiteX6" fmla="*/ 859692 w 888267"/>
                <a:gd name="connsiteY6" fmla="*/ 160486 h 483750"/>
                <a:gd name="connsiteX0" fmla="*/ 888267 w 888267"/>
                <a:gd name="connsiteY0" fmla="*/ 942 h 483750"/>
                <a:gd name="connsiteX1" fmla="*/ 445443 w 888267"/>
                <a:gd name="connsiteY1" fmla="*/ 483747 h 483750"/>
                <a:gd name="connsiteX2" fmla="*/ 8833 w 888267"/>
                <a:gd name="connsiteY2" fmla="*/ 36232 h 483750"/>
                <a:gd name="connsiteX0" fmla="*/ 859692 w 888267"/>
                <a:gd name="connsiteY0" fmla="*/ 160486 h 483750"/>
                <a:gd name="connsiteX1" fmla="*/ 582789 w 888267"/>
                <a:gd name="connsiteY1" fmla="*/ 455565 h 483750"/>
                <a:gd name="connsiteX2" fmla="*/ 233512 w 888267"/>
                <a:gd name="connsiteY2" fmla="*/ 438503 h 483750"/>
                <a:gd name="connsiteX3" fmla="*/ 20739 w 888267"/>
                <a:gd name="connsiteY3" fmla="*/ 93382 h 483750"/>
                <a:gd name="connsiteX4" fmla="*/ 434219 w 888267"/>
                <a:gd name="connsiteY4" fmla="*/ 166367 h 483750"/>
                <a:gd name="connsiteX5" fmla="*/ 856677 w 888267"/>
                <a:gd name="connsiteY5" fmla="*/ 22545 h 483750"/>
                <a:gd name="connsiteX6" fmla="*/ 859692 w 888267"/>
                <a:gd name="connsiteY6" fmla="*/ 160486 h 483750"/>
                <a:gd name="connsiteX0" fmla="*/ 888267 w 888267"/>
                <a:gd name="connsiteY0" fmla="*/ 942 h 483750"/>
                <a:gd name="connsiteX1" fmla="*/ 445443 w 888267"/>
                <a:gd name="connsiteY1" fmla="*/ 483747 h 483750"/>
                <a:gd name="connsiteX2" fmla="*/ 8833 w 888267"/>
                <a:gd name="connsiteY2" fmla="*/ 36232 h 483750"/>
                <a:gd name="connsiteX0" fmla="*/ 859692 w 888267"/>
                <a:gd name="connsiteY0" fmla="*/ 192772 h 516036"/>
                <a:gd name="connsiteX1" fmla="*/ 582789 w 888267"/>
                <a:gd name="connsiteY1" fmla="*/ 487851 h 516036"/>
                <a:gd name="connsiteX2" fmla="*/ 233512 w 888267"/>
                <a:gd name="connsiteY2" fmla="*/ 470789 h 516036"/>
                <a:gd name="connsiteX3" fmla="*/ 20739 w 888267"/>
                <a:gd name="connsiteY3" fmla="*/ 125668 h 516036"/>
                <a:gd name="connsiteX4" fmla="*/ 434219 w 888267"/>
                <a:gd name="connsiteY4" fmla="*/ 198653 h 516036"/>
                <a:gd name="connsiteX5" fmla="*/ 856677 w 888267"/>
                <a:gd name="connsiteY5" fmla="*/ 54831 h 516036"/>
                <a:gd name="connsiteX6" fmla="*/ 859692 w 888267"/>
                <a:gd name="connsiteY6" fmla="*/ 192772 h 516036"/>
                <a:gd name="connsiteX0" fmla="*/ 888267 w 888267"/>
                <a:gd name="connsiteY0" fmla="*/ 33228 h 516036"/>
                <a:gd name="connsiteX1" fmla="*/ 445443 w 888267"/>
                <a:gd name="connsiteY1" fmla="*/ 516033 h 516036"/>
                <a:gd name="connsiteX2" fmla="*/ 8833 w 888267"/>
                <a:gd name="connsiteY2" fmla="*/ 68518 h 516036"/>
                <a:gd name="connsiteX0" fmla="*/ 859692 w 888563"/>
                <a:gd name="connsiteY0" fmla="*/ 192772 h 516037"/>
                <a:gd name="connsiteX1" fmla="*/ 582789 w 888563"/>
                <a:gd name="connsiteY1" fmla="*/ 487851 h 516037"/>
                <a:gd name="connsiteX2" fmla="*/ 233512 w 888563"/>
                <a:gd name="connsiteY2" fmla="*/ 470789 h 516037"/>
                <a:gd name="connsiteX3" fmla="*/ 20739 w 888563"/>
                <a:gd name="connsiteY3" fmla="*/ 125668 h 516037"/>
                <a:gd name="connsiteX4" fmla="*/ 434219 w 888563"/>
                <a:gd name="connsiteY4" fmla="*/ 198653 h 516037"/>
                <a:gd name="connsiteX5" fmla="*/ 856677 w 888563"/>
                <a:gd name="connsiteY5" fmla="*/ 54831 h 516037"/>
                <a:gd name="connsiteX6" fmla="*/ 859692 w 888563"/>
                <a:gd name="connsiteY6" fmla="*/ 192772 h 516037"/>
                <a:gd name="connsiteX0" fmla="*/ 888267 w 888563"/>
                <a:gd name="connsiteY0" fmla="*/ 33228 h 516037"/>
                <a:gd name="connsiteX1" fmla="*/ 445443 w 888563"/>
                <a:gd name="connsiteY1" fmla="*/ 516033 h 516037"/>
                <a:gd name="connsiteX2" fmla="*/ 8833 w 888563"/>
                <a:gd name="connsiteY2" fmla="*/ 68518 h 516037"/>
                <a:gd name="connsiteX0" fmla="*/ 859692 w 888391"/>
                <a:gd name="connsiteY0" fmla="*/ 192772 h 516037"/>
                <a:gd name="connsiteX1" fmla="*/ 582789 w 888391"/>
                <a:gd name="connsiteY1" fmla="*/ 487851 h 516037"/>
                <a:gd name="connsiteX2" fmla="*/ 233512 w 888391"/>
                <a:gd name="connsiteY2" fmla="*/ 470789 h 516037"/>
                <a:gd name="connsiteX3" fmla="*/ 20739 w 888391"/>
                <a:gd name="connsiteY3" fmla="*/ 125668 h 516037"/>
                <a:gd name="connsiteX4" fmla="*/ 434219 w 888391"/>
                <a:gd name="connsiteY4" fmla="*/ 198653 h 516037"/>
                <a:gd name="connsiteX5" fmla="*/ 856677 w 888391"/>
                <a:gd name="connsiteY5" fmla="*/ 54831 h 516037"/>
                <a:gd name="connsiteX6" fmla="*/ 859692 w 888391"/>
                <a:gd name="connsiteY6" fmla="*/ 192772 h 516037"/>
                <a:gd name="connsiteX0" fmla="*/ 888267 w 888391"/>
                <a:gd name="connsiteY0" fmla="*/ 33228 h 516037"/>
                <a:gd name="connsiteX1" fmla="*/ 445443 w 888391"/>
                <a:gd name="connsiteY1" fmla="*/ 516033 h 516037"/>
                <a:gd name="connsiteX2" fmla="*/ 8833 w 888391"/>
                <a:gd name="connsiteY2" fmla="*/ 68518 h 516037"/>
                <a:gd name="connsiteX0" fmla="*/ 855149 w 893289"/>
                <a:gd name="connsiteY0" fmla="*/ 192772 h 516074"/>
                <a:gd name="connsiteX1" fmla="*/ 578246 w 893289"/>
                <a:gd name="connsiteY1" fmla="*/ 487851 h 516074"/>
                <a:gd name="connsiteX2" fmla="*/ 228969 w 893289"/>
                <a:gd name="connsiteY2" fmla="*/ 470789 h 516074"/>
                <a:gd name="connsiteX3" fmla="*/ 16196 w 893289"/>
                <a:gd name="connsiteY3" fmla="*/ 125668 h 516074"/>
                <a:gd name="connsiteX4" fmla="*/ 429676 w 893289"/>
                <a:gd name="connsiteY4" fmla="*/ 198653 h 516074"/>
                <a:gd name="connsiteX5" fmla="*/ 852134 w 893289"/>
                <a:gd name="connsiteY5" fmla="*/ 54831 h 516074"/>
                <a:gd name="connsiteX6" fmla="*/ 855149 w 893289"/>
                <a:gd name="connsiteY6" fmla="*/ 192772 h 516074"/>
                <a:gd name="connsiteX0" fmla="*/ 893249 w 893289"/>
                <a:gd name="connsiteY0" fmla="*/ 87997 h 516074"/>
                <a:gd name="connsiteX1" fmla="*/ 440900 w 893289"/>
                <a:gd name="connsiteY1" fmla="*/ 516033 h 516074"/>
                <a:gd name="connsiteX2" fmla="*/ 4290 w 893289"/>
                <a:gd name="connsiteY2" fmla="*/ 68518 h 516074"/>
                <a:gd name="connsiteX0" fmla="*/ 854843 w 892987"/>
                <a:gd name="connsiteY0" fmla="*/ 192772 h 516074"/>
                <a:gd name="connsiteX1" fmla="*/ 577940 w 892987"/>
                <a:gd name="connsiteY1" fmla="*/ 487851 h 516074"/>
                <a:gd name="connsiteX2" fmla="*/ 228663 w 892987"/>
                <a:gd name="connsiteY2" fmla="*/ 470789 h 516074"/>
                <a:gd name="connsiteX3" fmla="*/ 15890 w 892987"/>
                <a:gd name="connsiteY3" fmla="*/ 125668 h 516074"/>
                <a:gd name="connsiteX4" fmla="*/ 429370 w 892987"/>
                <a:gd name="connsiteY4" fmla="*/ 198653 h 516074"/>
                <a:gd name="connsiteX5" fmla="*/ 851828 w 892987"/>
                <a:gd name="connsiteY5" fmla="*/ 54831 h 516074"/>
                <a:gd name="connsiteX6" fmla="*/ 854843 w 892987"/>
                <a:gd name="connsiteY6" fmla="*/ 192772 h 516074"/>
                <a:gd name="connsiteX0" fmla="*/ 892943 w 892987"/>
                <a:gd name="connsiteY0" fmla="*/ 87997 h 516074"/>
                <a:gd name="connsiteX1" fmla="*/ 469169 w 892987"/>
                <a:gd name="connsiteY1" fmla="*/ 516033 h 516074"/>
                <a:gd name="connsiteX2" fmla="*/ 3984 w 892987"/>
                <a:gd name="connsiteY2" fmla="*/ 68518 h 516074"/>
                <a:gd name="connsiteX0" fmla="*/ 856497 w 894674"/>
                <a:gd name="connsiteY0" fmla="*/ 192772 h 516074"/>
                <a:gd name="connsiteX1" fmla="*/ 579594 w 894674"/>
                <a:gd name="connsiteY1" fmla="*/ 487851 h 516074"/>
                <a:gd name="connsiteX2" fmla="*/ 230317 w 894674"/>
                <a:gd name="connsiteY2" fmla="*/ 470789 h 516074"/>
                <a:gd name="connsiteX3" fmla="*/ 17544 w 894674"/>
                <a:gd name="connsiteY3" fmla="*/ 125668 h 516074"/>
                <a:gd name="connsiteX4" fmla="*/ 431024 w 894674"/>
                <a:gd name="connsiteY4" fmla="*/ 198653 h 516074"/>
                <a:gd name="connsiteX5" fmla="*/ 853482 w 894674"/>
                <a:gd name="connsiteY5" fmla="*/ 54831 h 516074"/>
                <a:gd name="connsiteX6" fmla="*/ 856497 w 894674"/>
                <a:gd name="connsiteY6" fmla="*/ 192772 h 516074"/>
                <a:gd name="connsiteX0" fmla="*/ 894597 w 894674"/>
                <a:gd name="connsiteY0" fmla="*/ 87997 h 516074"/>
                <a:gd name="connsiteX1" fmla="*/ 470823 w 894674"/>
                <a:gd name="connsiteY1" fmla="*/ 516033 h 516074"/>
                <a:gd name="connsiteX2" fmla="*/ 5638 w 894674"/>
                <a:gd name="connsiteY2" fmla="*/ 68518 h 516074"/>
                <a:gd name="connsiteX0" fmla="*/ 859219 w 897511"/>
                <a:gd name="connsiteY0" fmla="*/ 192772 h 516074"/>
                <a:gd name="connsiteX1" fmla="*/ 582316 w 897511"/>
                <a:gd name="connsiteY1" fmla="*/ 487851 h 516074"/>
                <a:gd name="connsiteX2" fmla="*/ 233039 w 897511"/>
                <a:gd name="connsiteY2" fmla="*/ 470789 h 516074"/>
                <a:gd name="connsiteX3" fmla="*/ 20266 w 897511"/>
                <a:gd name="connsiteY3" fmla="*/ 125668 h 516074"/>
                <a:gd name="connsiteX4" fmla="*/ 433746 w 897511"/>
                <a:gd name="connsiteY4" fmla="*/ 198653 h 516074"/>
                <a:gd name="connsiteX5" fmla="*/ 856204 w 897511"/>
                <a:gd name="connsiteY5" fmla="*/ 54831 h 516074"/>
                <a:gd name="connsiteX6" fmla="*/ 859219 w 897511"/>
                <a:gd name="connsiteY6" fmla="*/ 192772 h 516074"/>
                <a:gd name="connsiteX0" fmla="*/ 897319 w 897511"/>
                <a:gd name="connsiteY0" fmla="*/ 87997 h 516074"/>
                <a:gd name="connsiteX1" fmla="*/ 473545 w 897511"/>
                <a:gd name="connsiteY1" fmla="*/ 516033 h 516074"/>
                <a:gd name="connsiteX2" fmla="*/ 8360 w 897511"/>
                <a:gd name="connsiteY2" fmla="*/ 68518 h 516074"/>
                <a:gd name="connsiteX0" fmla="*/ 857556 w 895764"/>
                <a:gd name="connsiteY0" fmla="*/ 192772 h 516074"/>
                <a:gd name="connsiteX1" fmla="*/ 580653 w 895764"/>
                <a:gd name="connsiteY1" fmla="*/ 487851 h 516074"/>
                <a:gd name="connsiteX2" fmla="*/ 231376 w 895764"/>
                <a:gd name="connsiteY2" fmla="*/ 470789 h 516074"/>
                <a:gd name="connsiteX3" fmla="*/ 18603 w 895764"/>
                <a:gd name="connsiteY3" fmla="*/ 125668 h 516074"/>
                <a:gd name="connsiteX4" fmla="*/ 432083 w 895764"/>
                <a:gd name="connsiteY4" fmla="*/ 198653 h 516074"/>
                <a:gd name="connsiteX5" fmla="*/ 854541 w 895764"/>
                <a:gd name="connsiteY5" fmla="*/ 54831 h 516074"/>
                <a:gd name="connsiteX6" fmla="*/ 857556 w 895764"/>
                <a:gd name="connsiteY6" fmla="*/ 192772 h 516074"/>
                <a:gd name="connsiteX0" fmla="*/ 895656 w 895764"/>
                <a:gd name="connsiteY0" fmla="*/ 87997 h 516074"/>
                <a:gd name="connsiteX1" fmla="*/ 471882 w 895764"/>
                <a:gd name="connsiteY1" fmla="*/ 516033 h 516074"/>
                <a:gd name="connsiteX2" fmla="*/ 6697 w 895764"/>
                <a:gd name="connsiteY2" fmla="*/ 68518 h 516074"/>
                <a:gd name="connsiteX0" fmla="*/ 857556 w 895764"/>
                <a:gd name="connsiteY0" fmla="*/ 192772 h 516074"/>
                <a:gd name="connsiteX1" fmla="*/ 580653 w 895764"/>
                <a:gd name="connsiteY1" fmla="*/ 487851 h 516074"/>
                <a:gd name="connsiteX2" fmla="*/ 231376 w 895764"/>
                <a:gd name="connsiteY2" fmla="*/ 470789 h 516074"/>
                <a:gd name="connsiteX3" fmla="*/ 18603 w 895764"/>
                <a:gd name="connsiteY3" fmla="*/ 125668 h 516074"/>
                <a:gd name="connsiteX4" fmla="*/ 432083 w 895764"/>
                <a:gd name="connsiteY4" fmla="*/ 198653 h 516074"/>
                <a:gd name="connsiteX5" fmla="*/ 854541 w 895764"/>
                <a:gd name="connsiteY5" fmla="*/ 54831 h 516074"/>
                <a:gd name="connsiteX6" fmla="*/ 857556 w 895764"/>
                <a:gd name="connsiteY6" fmla="*/ 192772 h 516074"/>
                <a:gd name="connsiteX0" fmla="*/ 895656 w 895764"/>
                <a:gd name="connsiteY0" fmla="*/ 87997 h 516074"/>
                <a:gd name="connsiteX1" fmla="*/ 471882 w 895764"/>
                <a:gd name="connsiteY1" fmla="*/ 516033 h 516074"/>
                <a:gd name="connsiteX2" fmla="*/ 6697 w 895764"/>
                <a:gd name="connsiteY2" fmla="*/ 68518 h 516074"/>
                <a:gd name="connsiteX0" fmla="*/ 857556 w 895715"/>
                <a:gd name="connsiteY0" fmla="*/ 192772 h 516074"/>
                <a:gd name="connsiteX1" fmla="*/ 580653 w 895715"/>
                <a:gd name="connsiteY1" fmla="*/ 487851 h 516074"/>
                <a:gd name="connsiteX2" fmla="*/ 231376 w 895715"/>
                <a:gd name="connsiteY2" fmla="*/ 470789 h 516074"/>
                <a:gd name="connsiteX3" fmla="*/ 18603 w 895715"/>
                <a:gd name="connsiteY3" fmla="*/ 125668 h 516074"/>
                <a:gd name="connsiteX4" fmla="*/ 432083 w 895715"/>
                <a:gd name="connsiteY4" fmla="*/ 198653 h 516074"/>
                <a:gd name="connsiteX5" fmla="*/ 854541 w 895715"/>
                <a:gd name="connsiteY5" fmla="*/ 54831 h 516074"/>
                <a:gd name="connsiteX6" fmla="*/ 857556 w 895715"/>
                <a:gd name="connsiteY6" fmla="*/ 192772 h 516074"/>
                <a:gd name="connsiteX0" fmla="*/ 895656 w 895715"/>
                <a:gd name="connsiteY0" fmla="*/ 87997 h 516074"/>
                <a:gd name="connsiteX1" fmla="*/ 471882 w 895715"/>
                <a:gd name="connsiteY1" fmla="*/ 516033 h 516074"/>
                <a:gd name="connsiteX2" fmla="*/ 6697 w 895715"/>
                <a:gd name="connsiteY2" fmla="*/ 68518 h 516074"/>
                <a:gd name="connsiteX0" fmla="*/ 857556 w 895715"/>
                <a:gd name="connsiteY0" fmla="*/ 192772 h 516074"/>
                <a:gd name="connsiteX1" fmla="*/ 580653 w 895715"/>
                <a:gd name="connsiteY1" fmla="*/ 487851 h 516074"/>
                <a:gd name="connsiteX2" fmla="*/ 231376 w 895715"/>
                <a:gd name="connsiteY2" fmla="*/ 470789 h 516074"/>
                <a:gd name="connsiteX3" fmla="*/ 18603 w 895715"/>
                <a:gd name="connsiteY3" fmla="*/ 125668 h 516074"/>
                <a:gd name="connsiteX4" fmla="*/ 432083 w 895715"/>
                <a:gd name="connsiteY4" fmla="*/ 198653 h 516074"/>
                <a:gd name="connsiteX5" fmla="*/ 854541 w 895715"/>
                <a:gd name="connsiteY5" fmla="*/ 54831 h 516074"/>
                <a:gd name="connsiteX6" fmla="*/ 857556 w 895715"/>
                <a:gd name="connsiteY6" fmla="*/ 192772 h 516074"/>
                <a:gd name="connsiteX0" fmla="*/ 895656 w 895715"/>
                <a:gd name="connsiteY0" fmla="*/ 87997 h 516074"/>
                <a:gd name="connsiteX1" fmla="*/ 471882 w 895715"/>
                <a:gd name="connsiteY1" fmla="*/ 516033 h 516074"/>
                <a:gd name="connsiteX2" fmla="*/ 6697 w 895715"/>
                <a:gd name="connsiteY2" fmla="*/ 68518 h 516074"/>
                <a:gd name="connsiteX0" fmla="*/ 854843 w 892987"/>
                <a:gd name="connsiteY0" fmla="*/ 192772 h 516074"/>
                <a:gd name="connsiteX1" fmla="*/ 577940 w 892987"/>
                <a:gd name="connsiteY1" fmla="*/ 487851 h 516074"/>
                <a:gd name="connsiteX2" fmla="*/ 228663 w 892987"/>
                <a:gd name="connsiteY2" fmla="*/ 470789 h 516074"/>
                <a:gd name="connsiteX3" fmla="*/ 15890 w 892987"/>
                <a:gd name="connsiteY3" fmla="*/ 125668 h 516074"/>
                <a:gd name="connsiteX4" fmla="*/ 429370 w 892987"/>
                <a:gd name="connsiteY4" fmla="*/ 198653 h 516074"/>
                <a:gd name="connsiteX5" fmla="*/ 851828 w 892987"/>
                <a:gd name="connsiteY5" fmla="*/ 54831 h 516074"/>
                <a:gd name="connsiteX6" fmla="*/ 854843 w 892987"/>
                <a:gd name="connsiteY6" fmla="*/ 192772 h 516074"/>
                <a:gd name="connsiteX0" fmla="*/ 892943 w 892987"/>
                <a:gd name="connsiteY0" fmla="*/ 87997 h 516074"/>
                <a:gd name="connsiteX1" fmla="*/ 469169 w 892987"/>
                <a:gd name="connsiteY1" fmla="*/ 516033 h 516074"/>
                <a:gd name="connsiteX2" fmla="*/ 3984 w 892987"/>
                <a:gd name="connsiteY2" fmla="*/ 68518 h 516074"/>
                <a:gd name="connsiteX0" fmla="*/ 854478 w 892622"/>
                <a:gd name="connsiteY0" fmla="*/ 192772 h 516074"/>
                <a:gd name="connsiteX1" fmla="*/ 577575 w 892622"/>
                <a:gd name="connsiteY1" fmla="*/ 487851 h 516074"/>
                <a:gd name="connsiteX2" fmla="*/ 228298 w 892622"/>
                <a:gd name="connsiteY2" fmla="*/ 470789 h 516074"/>
                <a:gd name="connsiteX3" fmla="*/ 15525 w 892622"/>
                <a:gd name="connsiteY3" fmla="*/ 125668 h 516074"/>
                <a:gd name="connsiteX4" fmla="*/ 429005 w 892622"/>
                <a:gd name="connsiteY4" fmla="*/ 198653 h 516074"/>
                <a:gd name="connsiteX5" fmla="*/ 851463 w 892622"/>
                <a:gd name="connsiteY5" fmla="*/ 54831 h 516074"/>
                <a:gd name="connsiteX6" fmla="*/ 854478 w 892622"/>
                <a:gd name="connsiteY6" fmla="*/ 192772 h 516074"/>
                <a:gd name="connsiteX0" fmla="*/ 892578 w 892622"/>
                <a:gd name="connsiteY0" fmla="*/ 87997 h 516074"/>
                <a:gd name="connsiteX1" fmla="*/ 468804 w 892622"/>
                <a:gd name="connsiteY1" fmla="*/ 516033 h 516074"/>
                <a:gd name="connsiteX2" fmla="*/ 3619 w 892622"/>
                <a:gd name="connsiteY2" fmla="*/ 68518 h 516074"/>
                <a:gd name="connsiteX0" fmla="*/ 859680 w 897824"/>
                <a:gd name="connsiteY0" fmla="*/ 192772 h 516074"/>
                <a:gd name="connsiteX1" fmla="*/ 582777 w 897824"/>
                <a:gd name="connsiteY1" fmla="*/ 487851 h 516074"/>
                <a:gd name="connsiteX2" fmla="*/ 233500 w 897824"/>
                <a:gd name="connsiteY2" fmla="*/ 470789 h 516074"/>
                <a:gd name="connsiteX3" fmla="*/ 20727 w 897824"/>
                <a:gd name="connsiteY3" fmla="*/ 125668 h 516074"/>
                <a:gd name="connsiteX4" fmla="*/ 434207 w 897824"/>
                <a:gd name="connsiteY4" fmla="*/ 198653 h 516074"/>
                <a:gd name="connsiteX5" fmla="*/ 856665 w 897824"/>
                <a:gd name="connsiteY5" fmla="*/ 54831 h 516074"/>
                <a:gd name="connsiteX6" fmla="*/ 859680 w 897824"/>
                <a:gd name="connsiteY6" fmla="*/ 192772 h 516074"/>
                <a:gd name="connsiteX0" fmla="*/ 897780 w 897824"/>
                <a:gd name="connsiteY0" fmla="*/ 87997 h 516074"/>
                <a:gd name="connsiteX1" fmla="*/ 474006 w 897824"/>
                <a:gd name="connsiteY1" fmla="*/ 516033 h 516074"/>
                <a:gd name="connsiteX2" fmla="*/ 8821 w 897824"/>
                <a:gd name="connsiteY2" fmla="*/ 68518 h 516074"/>
                <a:gd name="connsiteX0" fmla="*/ 863416 w 901560"/>
                <a:gd name="connsiteY0" fmla="*/ 192772 h 516074"/>
                <a:gd name="connsiteX1" fmla="*/ 586513 w 901560"/>
                <a:gd name="connsiteY1" fmla="*/ 487851 h 516074"/>
                <a:gd name="connsiteX2" fmla="*/ 237236 w 901560"/>
                <a:gd name="connsiteY2" fmla="*/ 470789 h 516074"/>
                <a:gd name="connsiteX3" fmla="*/ 24463 w 901560"/>
                <a:gd name="connsiteY3" fmla="*/ 125668 h 516074"/>
                <a:gd name="connsiteX4" fmla="*/ 437943 w 901560"/>
                <a:gd name="connsiteY4" fmla="*/ 198653 h 516074"/>
                <a:gd name="connsiteX5" fmla="*/ 860401 w 901560"/>
                <a:gd name="connsiteY5" fmla="*/ 54831 h 516074"/>
                <a:gd name="connsiteX6" fmla="*/ 863416 w 901560"/>
                <a:gd name="connsiteY6" fmla="*/ 192772 h 516074"/>
                <a:gd name="connsiteX0" fmla="*/ 901516 w 901560"/>
                <a:gd name="connsiteY0" fmla="*/ 87997 h 516074"/>
                <a:gd name="connsiteX1" fmla="*/ 477742 w 901560"/>
                <a:gd name="connsiteY1" fmla="*/ 516033 h 516074"/>
                <a:gd name="connsiteX2" fmla="*/ 12557 w 901560"/>
                <a:gd name="connsiteY2" fmla="*/ 68518 h 516074"/>
                <a:gd name="connsiteX0" fmla="*/ 863416 w 901560"/>
                <a:gd name="connsiteY0" fmla="*/ 192772 h 516074"/>
                <a:gd name="connsiteX1" fmla="*/ 586513 w 901560"/>
                <a:gd name="connsiteY1" fmla="*/ 487851 h 516074"/>
                <a:gd name="connsiteX2" fmla="*/ 237236 w 901560"/>
                <a:gd name="connsiteY2" fmla="*/ 470789 h 516074"/>
                <a:gd name="connsiteX3" fmla="*/ 24463 w 901560"/>
                <a:gd name="connsiteY3" fmla="*/ 125668 h 516074"/>
                <a:gd name="connsiteX4" fmla="*/ 437943 w 901560"/>
                <a:gd name="connsiteY4" fmla="*/ 198653 h 516074"/>
                <a:gd name="connsiteX5" fmla="*/ 860401 w 901560"/>
                <a:gd name="connsiteY5" fmla="*/ 54831 h 516074"/>
                <a:gd name="connsiteX6" fmla="*/ 863416 w 901560"/>
                <a:gd name="connsiteY6" fmla="*/ 192772 h 516074"/>
                <a:gd name="connsiteX0" fmla="*/ 901516 w 901560"/>
                <a:gd name="connsiteY0" fmla="*/ 87997 h 516074"/>
                <a:gd name="connsiteX1" fmla="*/ 477742 w 901560"/>
                <a:gd name="connsiteY1" fmla="*/ 516033 h 516074"/>
                <a:gd name="connsiteX2" fmla="*/ 12557 w 901560"/>
                <a:gd name="connsiteY2" fmla="*/ 68518 h 516074"/>
                <a:gd name="connsiteX0" fmla="*/ 866737 w 904881"/>
                <a:gd name="connsiteY0" fmla="*/ 192772 h 516199"/>
                <a:gd name="connsiteX1" fmla="*/ 589834 w 904881"/>
                <a:gd name="connsiteY1" fmla="*/ 487851 h 516199"/>
                <a:gd name="connsiteX2" fmla="*/ 240557 w 904881"/>
                <a:gd name="connsiteY2" fmla="*/ 470789 h 516199"/>
                <a:gd name="connsiteX3" fmla="*/ 27784 w 904881"/>
                <a:gd name="connsiteY3" fmla="*/ 125668 h 516199"/>
                <a:gd name="connsiteX4" fmla="*/ 441264 w 904881"/>
                <a:gd name="connsiteY4" fmla="*/ 198653 h 516199"/>
                <a:gd name="connsiteX5" fmla="*/ 863722 w 904881"/>
                <a:gd name="connsiteY5" fmla="*/ 54831 h 516199"/>
                <a:gd name="connsiteX6" fmla="*/ 866737 w 904881"/>
                <a:gd name="connsiteY6" fmla="*/ 192772 h 516199"/>
                <a:gd name="connsiteX0" fmla="*/ 904837 w 904881"/>
                <a:gd name="connsiteY0" fmla="*/ 87997 h 516199"/>
                <a:gd name="connsiteX1" fmla="*/ 481063 w 904881"/>
                <a:gd name="connsiteY1" fmla="*/ 516033 h 516199"/>
                <a:gd name="connsiteX2" fmla="*/ 15878 w 904881"/>
                <a:gd name="connsiteY2" fmla="*/ 68518 h 516199"/>
                <a:gd name="connsiteX0" fmla="*/ 866738 w 904893"/>
                <a:gd name="connsiteY0" fmla="*/ 192772 h 516123"/>
                <a:gd name="connsiteX1" fmla="*/ 589835 w 904893"/>
                <a:gd name="connsiteY1" fmla="*/ 487851 h 516123"/>
                <a:gd name="connsiteX2" fmla="*/ 240558 w 904893"/>
                <a:gd name="connsiteY2" fmla="*/ 470789 h 516123"/>
                <a:gd name="connsiteX3" fmla="*/ 27785 w 904893"/>
                <a:gd name="connsiteY3" fmla="*/ 125668 h 516123"/>
                <a:gd name="connsiteX4" fmla="*/ 441265 w 904893"/>
                <a:gd name="connsiteY4" fmla="*/ 198653 h 516123"/>
                <a:gd name="connsiteX5" fmla="*/ 863723 w 904893"/>
                <a:gd name="connsiteY5" fmla="*/ 54831 h 516123"/>
                <a:gd name="connsiteX6" fmla="*/ 866738 w 904893"/>
                <a:gd name="connsiteY6" fmla="*/ 192772 h 516123"/>
                <a:gd name="connsiteX0" fmla="*/ 904838 w 904893"/>
                <a:gd name="connsiteY0" fmla="*/ 87997 h 516123"/>
                <a:gd name="connsiteX1" fmla="*/ 481064 w 904893"/>
                <a:gd name="connsiteY1" fmla="*/ 516033 h 516123"/>
                <a:gd name="connsiteX2" fmla="*/ 15879 w 904893"/>
                <a:gd name="connsiteY2" fmla="*/ 68518 h 516123"/>
                <a:gd name="connsiteX0" fmla="*/ 851196 w 889351"/>
                <a:gd name="connsiteY0" fmla="*/ 192772 h 516123"/>
                <a:gd name="connsiteX1" fmla="*/ 574293 w 889351"/>
                <a:gd name="connsiteY1" fmla="*/ 487851 h 516123"/>
                <a:gd name="connsiteX2" fmla="*/ 225016 w 889351"/>
                <a:gd name="connsiteY2" fmla="*/ 470789 h 516123"/>
                <a:gd name="connsiteX3" fmla="*/ 12243 w 889351"/>
                <a:gd name="connsiteY3" fmla="*/ 125668 h 516123"/>
                <a:gd name="connsiteX4" fmla="*/ 425723 w 889351"/>
                <a:gd name="connsiteY4" fmla="*/ 198653 h 516123"/>
                <a:gd name="connsiteX5" fmla="*/ 848181 w 889351"/>
                <a:gd name="connsiteY5" fmla="*/ 54831 h 516123"/>
                <a:gd name="connsiteX6" fmla="*/ 851196 w 889351"/>
                <a:gd name="connsiteY6" fmla="*/ 192772 h 516123"/>
                <a:gd name="connsiteX0" fmla="*/ 889296 w 889351"/>
                <a:gd name="connsiteY0" fmla="*/ 87997 h 516123"/>
                <a:gd name="connsiteX1" fmla="*/ 465522 w 889351"/>
                <a:gd name="connsiteY1" fmla="*/ 516033 h 516123"/>
                <a:gd name="connsiteX2" fmla="*/ 337 w 889351"/>
                <a:gd name="connsiteY2" fmla="*/ 68518 h 516123"/>
                <a:gd name="connsiteX0" fmla="*/ 852030 w 890185"/>
                <a:gd name="connsiteY0" fmla="*/ 192772 h 516151"/>
                <a:gd name="connsiteX1" fmla="*/ 575127 w 890185"/>
                <a:gd name="connsiteY1" fmla="*/ 487851 h 516151"/>
                <a:gd name="connsiteX2" fmla="*/ 225850 w 890185"/>
                <a:gd name="connsiteY2" fmla="*/ 470789 h 516151"/>
                <a:gd name="connsiteX3" fmla="*/ 13077 w 890185"/>
                <a:gd name="connsiteY3" fmla="*/ 125668 h 516151"/>
                <a:gd name="connsiteX4" fmla="*/ 426557 w 890185"/>
                <a:gd name="connsiteY4" fmla="*/ 198653 h 516151"/>
                <a:gd name="connsiteX5" fmla="*/ 849015 w 890185"/>
                <a:gd name="connsiteY5" fmla="*/ 54831 h 516151"/>
                <a:gd name="connsiteX6" fmla="*/ 852030 w 890185"/>
                <a:gd name="connsiteY6" fmla="*/ 192772 h 516151"/>
                <a:gd name="connsiteX0" fmla="*/ 890130 w 890185"/>
                <a:gd name="connsiteY0" fmla="*/ 87997 h 516151"/>
                <a:gd name="connsiteX1" fmla="*/ 466356 w 890185"/>
                <a:gd name="connsiteY1" fmla="*/ 516033 h 516151"/>
                <a:gd name="connsiteX2" fmla="*/ 1171 w 890185"/>
                <a:gd name="connsiteY2" fmla="*/ 68518 h 516151"/>
                <a:gd name="connsiteX0" fmla="*/ 853632 w 891787"/>
                <a:gd name="connsiteY0" fmla="*/ 192772 h 516183"/>
                <a:gd name="connsiteX1" fmla="*/ 576729 w 891787"/>
                <a:gd name="connsiteY1" fmla="*/ 487851 h 516183"/>
                <a:gd name="connsiteX2" fmla="*/ 227452 w 891787"/>
                <a:gd name="connsiteY2" fmla="*/ 470789 h 516183"/>
                <a:gd name="connsiteX3" fmla="*/ 14679 w 891787"/>
                <a:gd name="connsiteY3" fmla="*/ 125668 h 516183"/>
                <a:gd name="connsiteX4" fmla="*/ 428159 w 891787"/>
                <a:gd name="connsiteY4" fmla="*/ 198653 h 516183"/>
                <a:gd name="connsiteX5" fmla="*/ 850617 w 891787"/>
                <a:gd name="connsiteY5" fmla="*/ 54831 h 516183"/>
                <a:gd name="connsiteX6" fmla="*/ 853632 w 891787"/>
                <a:gd name="connsiteY6" fmla="*/ 192772 h 516183"/>
                <a:gd name="connsiteX0" fmla="*/ 891732 w 891787"/>
                <a:gd name="connsiteY0" fmla="*/ 87997 h 516183"/>
                <a:gd name="connsiteX1" fmla="*/ 467958 w 891787"/>
                <a:gd name="connsiteY1" fmla="*/ 516033 h 516183"/>
                <a:gd name="connsiteX2" fmla="*/ 2773 w 891787"/>
                <a:gd name="connsiteY2" fmla="*/ 68518 h 516183"/>
                <a:gd name="connsiteX0" fmla="*/ 852927 w 891082"/>
                <a:gd name="connsiteY0" fmla="*/ 192772 h 516126"/>
                <a:gd name="connsiteX1" fmla="*/ 576024 w 891082"/>
                <a:gd name="connsiteY1" fmla="*/ 487851 h 516126"/>
                <a:gd name="connsiteX2" fmla="*/ 226747 w 891082"/>
                <a:gd name="connsiteY2" fmla="*/ 470789 h 516126"/>
                <a:gd name="connsiteX3" fmla="*/ 13974 w 891082"/>
                <a:gd name="connsiteY3" fmla="*/ 125668 h 516126"/>
                <a:gd name="connsiteX4" fmla="*/ 427454 w 891082"/>
                <a:gd name="connsiteY4" fmla="*/ 198653 h 516126"/>
                <a:gd name="connsiteX5" fmla="*/ 849912 w 891082"/>
                <a:gd name="connsiteY5" fmla="*/ 54831 h 516126"/>
                <a:gd name="connsiteX6" fmla="*/ 852927 w 891082"/>
                <a:gd name="connsiteY6" fmla="*/ 192772 h 516126"/>
                <a:gd name="connsiteX0" fmla="*/ 891027 w 891082"/>
                <a:gd name="connsiteY0" fmla="*/ 87997 h 516126"/>
                <a:gd name="connsiteX1" fmla="*/ 467253 w 891082"/>
                <a:gd name="connsiteY1" fmla="*/ 516033 h 516126"/>
                <a:gd name="connsiteX2" fmla="*/ 2068 w 891082"/>
                <a:gd name="connsiteY2" fmla="*/ 68518 h 516126"/>
                <a:gd name="connsiteX0" fmla="*/ 852927 w 891082"/>
                <a:gd name="connsiteY0" fmla="*/ 192772 h 516126"/>
                <a:gd name="connsiteX1" fmla="*/ 576024 w 891082"/>
                <a:gd name="connsiteY1" fmla="*/ 487851 h 516126"/>
                <a:gd name="connsiteX2" fmla="*/ 226747 w 891082"/>
                <a:gd name="connsiteY2" fmla="*/ 470789 h 516126"/>
                <a:gd name="connsiteX3" fmla="*/ 13974 w 891082"/>
                <a:gd name="connsiteY3" fmla="*/ 125668 h 516126"/>
                <a:gd name="connsiteX4" fmla="*/ 427454 w 891082"/>
                <a:gd name="connsiteY4" fmla="*/ 198653 h 516126"/>
                <a:gd name="connsiteX5" fmla="*/ 849912 w 891082"/>
                <a:gd name="connsiteY5" fmla="*/ 54831 h 516126"/>
                <a:gd name="connsiteX6" fmla="*/ 852927 w 891082"/>
                <a:gd name="connsiteY6" fmla="*/ 192772 h 516126"/>
                <a:gd name="connsiteX0" fmla="*/ 891027 w 891082"/>
                <a:gd name="connsiteY0" fmla="*/ 87997 h 516126"/>
                <a:gd name="connsiteX1" fmla="*/ 467253 w 891082"/>
                <a:gd name="connsiteY1" fmla="*/ 516033 h 516126"/>
                <a:gd name="connsiteX2" fmla="*/ 2068 w 891082"/>
                <a:gd name="connsiteY2" fmla="*/ 68518 h 516126"/>
                <a:gd name="connsiteX0" fmla="*/ 852927 w 891082"/>
                <a:gd name="connsiteY0" fmla="*/ 192772 h 516126"/>
                <a:gd name="connsiteX1" fmla="*/ 576024 w 891082"/>
                <a:gd name="connsiteY1" fmla="*/ 487851 h 516126"/>
                <a:gd name="connsiteX2" fmla="*/ 226747 w 891082"/>
                <a:gd name="connsiteY2" fmla="*/ 470789 h 516126"/>
                <a:gd name="connsiteX3" fmla="*/ 13974 w 891082"/>
                <a:gd name="connsiteY3" fmla="*/ 125668 h 516126"/>
                <a:gd name="connsiteX4" fmla="*/ 427454 w 891082"/>
                <a:gd name="connsiteY4" fmla="*/ 198653 h 516126"/>
                <a:gd name="connsiteX5" fmla="*/ 849912 w 891082"/>
                <a:gd name="connsiteY5" fmla="*/ 54831 h 516126"/>
                <a:gd name="connsiteX6" fmla="*/ 852927 w 891082"/>
                <a:gd name="connsiteY6" fmla="*/ 192772 h 516126"/>
                <a:gd name="connsiteX0" fmla="*/ 891027 w 891082"/>
                <a:gd name="connsiteY0" fmla="*/ 87997 h 516126"/>
                <a:gd name="connsiteX1" fmla="*/ 467253 w 891082"/>
                <a:gd name="connsiteY1" fmla="*/ 516033 h 516126"/>
                <a:gd name="connsiteX2" fmla="*/ 2068 w 891082"/>
                <a:gd name="connsiteY2" fmla="*/ 68518 h 516126"/>
                <a:gd name="connsiteX0" fmla="*/ 852282 w 890437"/>
                <a:gd name="connsiteY0" fmla="*/ 192772 h 516323"/>
                <a:gd name="connsiteX1" fmla="*/ 575379 w 890437"/>
                <a:gd name="connsiteY1" fmla="*/ 487851 h 516323"/>
                <a:gd name="connsiteX2" fmla="*/ 226102 w 890437"/>
                <a:gd name="connsiteY2" fmla="*/ 470789 h 516323"/>
                <a:gd name="connsiteX3" fmla="*/ 13329 w 890437"/>
                <a:gd name="connsiteY3" fmla="*/ 125668 h 516323"/>
                <a:gd name="connsiteX4" fmla="*/ 426809 w 890437"/>
                <a:gd name="connsiteY4" fmla="*/ 198653 h 516323"/>
                <a:gd name="connsiteX5" fmla="*/ 849267 w 890437"/>
                <a:gd name="connsiteY5" fmla="*/ 54831 h 516323"/>
                <a:gd name="connsiteX6" fmla="*/ 852282 w 890437"/>
                <a:gd name="connsiteY6" fmla="*/ 192772 h 516323"/>
                <a:gd name="connsiteX0" fmla="*/ 890382 w 890437"/>
                <a:gd name="connsiteY0" fmla="*/ 87997 h 516323"/>
                <a:gd name="connsiteX1" fmla="*/ 466608 w 890437"/>
                <a:gd name="connsiteY1" fmla="*/ 516033 h 516323"/>
                <a:gd name="connsiteX2" fmla="*/ 1423 w 890437"/>
                <a:gd name="connsiteY2" fmla="*/ 68518 h 516323"/>
                <a:gd name="connsiteX0" fmla="*/ 852282 w 890427"/>
                <a:gd name="connsiteY0" fmla="*/ 192772 h 516041"/>
                <a:gd name="connsiteX1" fmla="*/ 575379 w 890427"/>
                <a:gd name="connsiteY1" fmla="*/ 487851 h 516041"/>
                <a:gd name="connsiteX2" fmla="*/ 226102 w 890427"/>
                <a:gd name="connsiteY2" fmla="*/ 470789 h 516041"/>
                <a:gd name="connsiteX3" fmla="*/ 13329 w 890427"/>
                <a:gd name="connsiteY3" fmla="*/ 125668 h 516041"/>
                <a:gd name="connsiteX4" fmla="*/ 426809 w 890427"/>
                <a:gd name="connsiteY4" fmla="*/ 198653 h 516041"/>
                <a:gd name="connsiteX5" fmla="*/ 849267 w 890427"/>
                <a:gd name="connsiteY5" fmla="*/ 54831 h 516041"/>
                <a:gd name="connsiteX6" fmla="*/ 852282 w 890427"/>
                <a:gd name="connsiteY6" fmla="*/ 192772 h 516041"/>
                <a:gd name="connsiteX0" fmla="*/ 890382 w 890427"/>
                <a:gd name="connsiteY0" fmla="*/ 87997 h 516041"/>
                <a:gd name="connsiteX1" fmla="*/ 466608 w 890427"/>
                <a:gd name="connsiteY1" fmla="*/ 516033 h 516041"/>
                <a:gd name="connsiteX2" fmla="*/ 1423 w 890427"/>
                <a:gd name="connsiteY2" fmla="*/ 68518 h 516041"/>
                <a:gd name="connsiteX0" fmla="*/ 852345 w 890489"/>
                <a:gd name="connsiteY0" fmla="*/ 192772 h 516104"/>
                <a:gd name="connsiteX1" fmla="*/ 575442 w 890489"/>
                <a:gd name="connsiteY1" fmla="*/ 487851 h 516104"/>
                <a:gd name="connsiteX2" fmla="*/ 226165 w 890489"/>
                <a:gd name="connsiteY2" fmla="*/ 470789 h 516104"/>
                <a:gd name="connsiteX3" fmla="*/ 13392 w 890489"/>
                <a:gd name="connsiteY3" fmla="*/ 125668 h 516104"/>
                <a:gd name="connsiteX4" fmla="*/ 426872 w 890489"/>
                <a:gd name="connsiteY4" fmla="*/ 198653 h 516104"/>
                <a:gd name="connsiteX5" fmla="*/ 849330 w 890489"/>
                <a:gd name="connsiteY5" fmla="*/ 54831 h 516104"/>
                <a:gd name="connsiteX6" fmla="*/ 852345 w 890489"/>
                <a:gd name="connsiteY6" fmla="*/ 192772 h 516104"/>
                <a:gd name="connsiteX0" fmla="*/ 890445 w 890489"/>
                <a:gd name="connsiteY0" fmla="*/ 87997 h 516104"/>
                <a:gd name="connsiteX1" fmla="*/ 466671 w 890489"/>
                <a:gd name="connsiteY1" fmla="*/ 516033 h 516104"/>
                <a:gd name="connsiteX2" fmla="*/ 1486 w 890489"/>
                <a:gd name="connsiteY2" fmla="*/ 68518 h 516104"/>
                <a:gd name="connsiteX0" fmla="*/ 854477 w 892621"/>
                <a:gd name="connsiteY0" fmla="*/ 192772 h 516104"/>
                <a:gd name="connsiteX1" fmla="*/ 577574 w 892621"/>
                <a:gd name="connsiteY1" fmla="*/ 487851 h 516104"/>
                <a:gd name="connsiteX2" fmla="*/ 228297 w 892621"/>
                <a:gd name="connsiteY2" fmla="*/ 470789 h 516104"/>
                <a:gd name="connsiteX3" fmla="*/ 15524 w 892621"/>
                <a:gd name="connsiteY3" fmla="*/ 125668 h 516104"/>
                <a:gd name="connsiteX4" fmla="*/ 429004 w 892621"/>
                <a:gd name="connsiteY4" fmla="*/ 198653 h 516104"/>
                <a:gd name="connsiteX5" fmla="*/ 851462 w 892621"/>
                <a:gd name="connsiteY5" fmla="*/ 54831 h 516104"/>
                <a:gd name="connsiteX6" fmla="*/ 854477 w 892621"/>
                <a:gd name="connsiteY6" fmla="*/ 192772 h 516104"/>
                <a:gd name="connsiteX0" fmla="*/ 892577 w 892621"/>
                <a:gd name="connsiteY0" fmla="*/ 87997 h 516104"/>
                <a:gd name="connsiteX1" fmla="*/ 468803 w 892621"/>
                <a:gd name="connsiteY1" fmla="*/ 516033 h 516104"/>
                <a:gd name="connsiteX2" fmla="*/ 3618 w 892621"/>
                <a:gd name="connsiteY2" fmla="*/ 68518 h 516104"/>
                <a:gd name="connsiteX0" fmla="*/ 854477 w 892629"/>
                <a:gd name="connsiteY0" fmla="*/ 192772 h 516051"/>
                <a:gd name="connsiteX1" fmla="*/ 577574 w 892629"/>
                <a:gd name="connsiteY1" fmla="*/ 487851 h 516051"/>
                <a:gd name="connsiteX2" fmla="*/ 228297 w 892629"/>
                <a:gd name="connsiteY2" fmla="*/ 470789 h 516051"/>
                <a:gd name="connsiteX3" fmla="*/ 15524 w 892629"/>
                <a:gd name="connsiteY3" fmla="*/ 125668 h 516051"/>
                <a:gd name="connsiteX4" fmla="*/ 429004 w 892629"/>
                <a:gd name="connsiteY4" fmla="*/ 198653 h 516051"/>
                <a:gd name="connsiteX5" fmla="*/ 851462 w 892629"/>
                <a:gd name="connsiteY5" fmla="*/ 54831 h 516051"/>
                <a:gd name="connsiteX6" fmla="*/ 854477 w 892629"/>
                <a:gd name="connsiteY6" fmla="*/ 192772 h 516051"/>
                <a:gd name="connsiteX0" fmla="*/ 892577 w 892629"/>
                <a:gd name="connsiteY0" fmla="*/ 87997 h 516051"/>
                <a:gd name="connsiteX1" fmla="*/ 468803 w 892629"/>
                <a:gd name="connsiteY1" fmla="*/ 516033 h 516051"/>
                <a:gd name="connsiteX2" fmla="*/ 3618 w 892629"/>
                <a:gd name="connsiteY2" fmla="*/ 68518 h 516051"/>
              </a:gdLst>
              <a:ahLst/>
              <a:cxnLst>
                <a:cxn ang="0">
                  <a:pos x="connsiteX0" y="connsiteY0"/>
                </a:cxn>
                <a:cxn ang="0">
                  <a:pos x="connsiteX1" y="connsiteY1"/>
                </a:cxn>
                <a:cxn ang="0">
                  <a:pos x="connsiteX2" y="connsiteY2"/>
                </a:cxn>
              </a:cxnLst>
              <a:rect l="l" t="t" r="r" b="b"/>
              <a:pathLst>
                <a:path w="892629" h="516051" stroke="0" extrusionOk="0">
                  <a:moveTo>
                    <a:pt x="854477" y="192772"/>
                  </a:moveTo>
                  <a:cubicBezTo>
                    <a:pt x="857920" y="323790"/>
                    <a:pt x="746898" y="442101"/>
                    <a:pt x="577574" y="487851"/>
                  </a:cubicBezTo>
                  <a:cubicBezTo>
                    <a:pt x="463164" y="518764"/>
                    <a:pt x="335957" y="512550"/>
                    <a:pt x="228297" y="470789"/>
                  </a:cubicBezTo>
                  <a:cubicBezTo>
                    <a:pt x="57145" y="404400"/>
                    <a:pt x="-30378" y="262437"/>
                    <a:pt x="15524" y="125668"/>
                  </a:cubicBezTo>
                  <a:lnTo>
                    <a:pt x="429004" y="198653"/>
                  </a:lnTo>
                  <a:cubicBezTo>
                    <a:pt x="552055" y="203913"/>
                    <a:pt x="837701" y="-127546"/>
                    <a:pt x="851462" y="54831"/>
                  </a:cubicBezTo>
                  <a:cubicBezTo>
                    <a:pt x="865223" y="237208"/>
                    <a:pt x="852897" y="113856"/>
                    <a:pt x="854477" y="192772"/>
                  </a:cubicBezTo>
                  <a:close/>
                </a:path>
                <a:path w="892629" h="516051" fill="none">
                  <a:moveTo>
                    <a:pt x="892577" y="87997"/>
                  </a:moveTo>
                  <a:cubicBezTo>
                    <a:pt x="896664" y="412518"/>
                    <a:pt x="659825" y="514478"/>
                    <a:pt x="468803" y="516033"/>
                  </a:cubicBezTo>
                  <a:cubicBezTo>
                    <a:pt x="320612" y="517239"/>
                    <a:pt x="-39903" y="460080"/>
                    <a:pt x="3618" y="68518"/>
                  </a:cubicBezTo>
                </a:path>
              </a:pathLst>
            </a:custGeom>
            <a:ln w="50800">
              <a:solidFill>
                <a:srgbClr val="00639A"/>
              </a:solidFill>
              <a:tailEnd type="triangle"/>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GB" dirty="0"/>
            </a:p>
          </p:txBody>
        </p:sp>
      </p:grpSp>
      <p:grpSp>
        <p:nvGrpSpPr>
          <p:cNvPr id="4" name="Group 3">
            <a:extLst>
              <a:ext uri="{FF2B5EF4-FFF2-40B4-BE49-F238E27FC236}">
                <a16:creationId xmlns:a16="http://schemas.microsoft.com/office/drawing/2014/main" id="{3466A03B-AEA8-43C4-8725-4F2C0FAA3690}"/>
              </a:ext>
            </a:extLst>
          </p:cNvPr>
          <p:cNvGrpSpPr/>
          <p:nvPr/>
        </p:nvGrpSpPr>
        <p:grpSpPr>
          <a:xfrm>
            <a:off x="922247" y="3493670"/>
            <a:ext cx="286636" cy="286636"/>
            <a:chOff x="922247" y="3493670"/>
            <a:chExt cx="286636" cy="286636"/>
          </a:xfrm>
        </p:grpSpPr>
        <p:sp>
          <p:nvSpPr>
            <p:cNvPr id="13" name="Oval 12"/>
            <p:cNvSpPr/>
            <p:nvPr/>
          </p:nvSpPr>
          <p:spPr>
            <a:xfrm>
              <a:off x="922247" y="3493670"/>
              <a:ext cx="286636" cy="286636"/>
            </a:xfrm>
            <a:prstGeom prst="ellipse">
              <a:avLst/>
            </a:prstGeom>
            <a:solidFill>
              <a:srgbClr val="FFDF0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b="1">
                <a:ln>
                  <a:solidFill>
                    <a:sysClr val="windowText" lastClr="000000"/>
                  </a:solidFill>
                </a:ln>
              </a:endParaRPr>
            </a:p>
          </p:txBody>
        </p:sp>
        <p:sp>
          <p:nvSpPr>
            <p:cNvPr id="41" name="TextBox 40"/>
            <p:cNvSpPr txBox="1"/>
            <p:nvPr/>
          </p:nvSpPr>
          <p:spPr>
            <a:xfrm>
              <a:off x="990666" y="3560044"/>
              <a:ext cx="149799" cy="153888"/>
            </a:xfrm>
            <a:prstGeom prst="rect">
              <a:avLst/>
            </a:prstGeom>
            <a:noFill/>
          </p:spPr>
          <p:txBody>
            <a:bodyPr wrap="square" lIns="0" tIns="0" rIns="0" bIns="0" rtlCol="0">
              <a:spAutoFit/>
            </a:bodyPr>
            <a:lstStyle/>
            <a:p>
              <a:pPr algn="ctr"/>
              <a:r>
                <a:rPr lang="en-GB" sz="1000" b="1" dirty="0"/>
                <a:t>10</a:t>
              </a:r>
            </a:p>
          </p:txBody>
        </p:sp>
      </p:grpSp>
      <p:grpSp>
        <p:nvGrpSpPr>
          <p:cNvPr id="7" name="Group 6">
            <a:extLst>
              <a:ext uri="{FF2B5EF4-FFF2-40B4-BE49-F238E27FC236}">
                <a16:creationId xmlns:a16="http://schemas.microsoft.com/office/drawing/2014/main" id="{3E72FDD7-7E93-4F50-8F76-EB9E90843CB8}"/>
              </a:ext>
            </a:extLst>
          </p:cNvPr>
          <p:cNvGrpSpPr/>
          <p:nvPr/>
        </p:nvGrpSpPr>
        <p:grpSpPr>
          <a:xfrm>
            <a:off x="922247" y="3852664"/>
            <a:ext cx="286636" cy="286636"/>
            <a:chOff x="922247" y="3852664"/>
            <a:chExt cx="286636" cy="286636"/>
          </a:xfrm>
        </p:grpSpPr>
        <p:sp>
          <p:nvSpPr>
            <p:cNvPr id="23" name="Oval 22"/>
            <p:cNvSpPr/>
            <p:nvPr/>
          </p:nvSpPr>
          <p:spPr>
            <a:xfrm>
              <a:off x="922247" y="3852664"/>
              <a:ext cx="286636" cy="286636"/>
            </a:xfrm>
            <a:prstGeom prst="ellipse">
              <a:avLst/>
            </a:prstGeom>
            <a:solidFill>
              <a:srgbClr val="FFDF0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b="1">
                <a:ln>
                  <a:solidFill>
                    <a:sysClr val="windowText" lastClr="000000"/>
                  </a:solidFill>
                </a:ln>
              </a:endParaRPr>
            </a:p>
          </p:txBody>
        </p:sp>
        <p:sp>
          <p:nvSpPr>
            <p:cNvPr id="47" name="TextBox 46"/>
            <p:cNvSpPr txBox="1"/>
            <p:nvPr/>
          </p:nvSpPr>
          <p:spPr>
            <a:xfrm>
              <a:off x="990666" y="3923002"/>
              <a:ext cx="149799" cy="153888"/>
            </a:xfrm>
            <a:prstGeom prst="rect">
              <a:avLst/>
            </a:prstGeom>
            <a:noFill/>
          </p:spPr>
          <p:txBody>
            <a:bodyPr wrap="square" lIns="0" tIns="0" rIns="0" bIns="0" rtlCol="0">
              <a:spAutoFit/>
            </a:bodyPr>
            <a:lstStyle/>
            <a:p>
              <a:pPr algn="ctr"/>
              <a:r>
                <a:rPr lang="en-GB" sz="1000" b="1" dirty="0"/>
                <a:t>10</a:t>
              </a:r>
            </a:p>
          </p:txBody>
        </p:sp>
      </p:grpSp>
      <p:grpSp>
        <p:nvGrpSpPr>
          <p:cNvPr id="8" name="Group 7">
            <a:extLst>
              <a:ext uri="{FF2B5EF4-FFF2-40B4-BE49-F238E27FC236}">
                <a16:creationId xmlns:a16="http://schemas.microsoft.com/office/drawing/2014/main" id="{F6CE8E8B-064B-4698-B318-6BFD4DA56D8E}"/>
              </a:ext>
            </a:extLst>
          </p:cNvPr>
          <p:cNvGrpSpPr/>
          <p:nvPr/>
        </p:nvGrpSpPr>
        <p:grpSpPr>
          <a:xfrm>
            <a:off x="922247" y="4211658"/>
            <a:ext cx="286636" cy="286636"/>
            <a:chOff x="922247" y="4211658"/>
            <a:chExt cx="286636" cy="286636"/>
          </a:xfrm>
        </p:grpSpPr>
        <p:sp>
          <p:nvSpPr>
            <p:cNvPr id="28" name="Oval 27"/>
            <p:cNvSpPr/>
            <p:nvPr/>
          </p:nvSpPr>
          <p:spPr>
            <a:xfrm>
              <a:off x="922247" y="4211658"/>
              <a:ext cx="286636" cy="286636"/>
            </a:xfrm>
            <a:prstGeom prst="ellipse">
              <a:avLst/>
            </a:prstGeom>
            <a:solidFill>
              <a:srgbClr val="FFDF0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b="1">
                <a:ln>
                  <a:solidFill>
                    <a:sysClr val="windowText" lastClr="000000"/>
                  </a:solidFill>
                </a:ln>
              </a:endParaRPr>
            </a:p>
          </p:txBody>
        </p:sp>
        <p:sp>
          <p:nvSpPr>
            <p:cNvPr id="48" name="TextBox 47"/>
            <p:cNvSpPr txBox="1"/>
            <p:nvPr/>
          </p:nvSpPr>
          <p:spPr>
            <a:xfrm>
              <a:off x="990666" y="4269825"/>
              <a:ext cx="149799" cy="153888"/>
            </a:xfrm>
            <a:prstGeom prst="rect">
              <a:avLst/>
            </a:prstGeom>
            <a:noFill/>
          </p:spPr>
          <p:txBody>
            <a:bodyPr wrap="square" lIns="0" tIns="0" rIns="0" bIns="0" rtlCol="0">
              <a:spAutoFit/>
            </a:bodyPr>
            <a:lstStyle/>
            <a:p>
              <a:pPr algn="ctr"/>
              <a:r>
                <a:rPr lang="en-GB" sz="1000" b="1" dirty="0"/>
                <a:t>10</a:t>
              </a:r>
            </a:p>
          </p:txBody>
        </p:sp>
      </p:grpSp>
      <p:sp>
        <p:nvSpPr>
          <p:cNvPr id="94" name="Oval 93"/>
          <p:cNvSpPr/>
          <p:nvPr/>
        </p:nvSpPr>
        <p:spPr>
          <a:xfrm>
            <a:off x="5743862" y="3152712"/>
            <a:ext cx="1767834" cy="767742"/>
          </a:xfrm>
          <a:prstGeom prst="ellipse">
            <a:avLst/>
          </a:prstGeom>
          <a:noFill/>
          <a:ln w="19050">
            <a:solidFill>
              <a:schemeClr val="bg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95" name="TextBox 94"/>
          <p:cNvSpPr txBox="1"/>
          <p:nvPr/>
        </p:nvSpPr>
        <p:spPr>
          <a:xfrm>
            <a:off x="5960147" y="3375142"/>
            <a:ext cx="1162826" cy="369332"/>
          </a:xfrm>
          <a:prstGeom prst="rect">
            <a:avLst/>
          </a:prstGeom>
          <a:noFill/>
        </p:spPr>
        <p:txBody>
          <a:bodyPr wrap="square" rtlCol="0">
            <a:spAutoFit/>
          </a:bodyPr>
          <a:lstStyle/>
          <a:p>
            <a:r>
              <a:rPr lang="en-GB" dirty="0"/>
              <a:t>52 ÷ 4 =</a:t>
            </a:r>
          </a:p>
        </p:txBody>
      </p:sp>
      <p:grpSp>
        <p:nvGrpSpPr>
          <p:cNvPr id="12" name="Group 11">
            <a:extLst>
              <a:ext uri="{FF2B5EF4-FFF2-40B4-BE49-F238E27FC236}">
                <a16:creationId xmlns:a16="http://schemas.microsoft.com/office/drawing/2014/main" id="{43F410DC-D2D0-4BD1-AE5C-03C380423CC0}"/>
              </a:ext>
            </a:extLst>
          </p:cNvPr>
          <p:cNvGrpSpPr/>
          <p:nvPr/>
        </p:nvGrpSpPr>
        <p:grpSpPr>
          <a:xfrm>
            <a:off x="5056994" y="4233769"/>
            <a:ext cx="1506661" cy="650583"/>
            <a:chOff x="5056994" y="4233769"/>
            <a:chExt cx="1506661" cy="650583"/>
          </a:xfrm>
        </p:grpSpPr>
        <p:sp>
          <p:nvSpPr>
            <p:cNvPr id="109" name="Oval 108"/>
            <p:cNvSpPr/>
            <p:nvPr/>
          </p:nvSpPr>
          <p:spPr>
            <a:xfrm>
              <a:off x="5056994" y="4233769"/>
              <a:ext cx="1498060" cy="650583"/>
            </a:xfrm>
            <a:prstGeom prst="ellipse">
              <a:avLst/>
            </a:prstGeom>
            <a:noFill/>
            <a:ln w="19050">
              <a:solidFill>
                <a:schemeClr val="bg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11" name="TextBox 110"/>
            <p:cNvSpPr txBox="1"/>
            <p:nvPr/>
          </p:nvSpPr>
          <p:spPr>
            <a:xfrm>
              <a:off x="5135021" y="4378074"/>
              <a:ext cx="1162826" cy="369332"/>
            </a:xfrm>
            <a:prstGeom prst="rect">
              <a:avLst/>
            </a:prstGeom>
            <a:noFill/>
          </p:spPr>
          <p:txBody>
            <a:bodyPr wrap="square" rtlCol="0">
              <a:spAutoFit/>
            </a:bodyPr>
            <a:lstStyle/>
            <a:p>
              <a:r>
                <a:rPr lang="en-GB" dirty="0"/>
                <a:t>40 ÷ 4 =</a:t>
              </a:r>
            </a:p>
          </p:txBody>
        </p:sp>
        <p:sp>
          <p:nvSpPr>
            <p:cNvPr id="113" name="TextBox 112"/>
            <p:cNvSpPr txBox="1"/>
            <p:nvPr/>
          </p:nvSpPr>
          <p:spPr>
            <a:xfrm>
              <a:off x="6077134" y="4378074"/>
              <a:ext cx="486521" cy="369332"/>
            </a:xfrm>
            <a:prstGeom prst="rect">
              <a:avLst/>
            </a:prstGeom>
            <a:noFill/>
          </p:spPr>
          <p:txBody>
            <a:bodyPr wrap="square" rtlCol="0">
              <a:spAutoFit/>
            </a:bodyPr>
            <a:lstStyle/>
            <a:p>
              <a:r>
                <a:rPr lang="en-GB" b="1" dirty="0">
                  <a:solidFill>
                    <a:srgbClr val="019541"/>
                  </a:solidFill>
                </a:rPr>
                <a:t>10</a:t>
              </a:r>
            </a:p>
          </p:txBody>
        </p:sp>
      </p:grpSp>
      <p:grpSp>
        <p:nvGrpSpPr>
          <p:cNvPr id="15" name="Group 14">
            <a:extLst>
              <a:ext uri="{FF2B5EF4-FFF2-40B4-BE49-F238E27FC236}">
                <a16:creationId xmlns:a16="http://schemas.microsoft.com/office/drawing/2014/main" id="{8629E9D2-78FC-43FB-9B26-438961FE4B62}"/>
              </a:ext>
            </a:extLst>
          </p:cNvPr>
          <p:cNvGrpSpPr/>
          <p:nvPr/>
        </p:nvGrpSpPr>
        <p:grpSpPr>
          <a:xfrm>
            <a:off x="6710834" y="4233768"/>
            <a:ext cx="1498060" cy="650583"/>
            <a:chOff x="6710834" y="4233768"/>
            <a:chExt cx="1498060" cy="650583"/>
          </a:xfrm>
        </p:grpSpPr>
        <p:sp>
          <p:nvSpPr>
            <p:cNvPr id="110" name="Oval 109"/>
            <p:cNvSpPr/>
            <p:nvPr/>
          </p:nvSpPr>
          <p:spPr>
            <a:xfrm>
              <a:off x="6710834" y="4233768"/>
              <a:ext cx="1498060" cy="650583"/>
            </a:xfrm>
            <a:prstGeom prst="ellipse">
              <a:avLst/>
            </a:prstGeom>
            <a:noFill/>
            <a:ln w="19050">
              <a:solidFill>
                <a:schemeClr val="bg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12" name="TextBox 111"/>
            <p:cNvSpPr txBox="1"/>
            <p:nvPr/>
          </p:nvSpPr>
          <p:spPr>
            <a:xfrm>
              <a:off x="6852205" y="4378074"/>
              <a:ext cx="1162826" cy="369332"/>
            </a:xfrm>
            <a:prstGeom prst="rect">
              <a:avLst/>
            </a:prstGeom>
            <a:noFill/>
          </p:spPr>
          <p:txBody>
            <a:bodyPr wrap="square" rtlCol="0">
              <a:spAutoFit/>
            </a:bodyPr>
            <a:lstStyle/>
            <a:p>
              <a:r>
                <a:rPr lang="en-GB" dirty="0"/>
                <a:t>12 ÷ 4 =</a:t>
              </a:r>
            </a:p>
          </p:txBody>
        </p:sp>
      </p:grpSp>
      <p:sp>
        <p:nvSpPr>
          <p:cNvPr id="115" name="TextBox 114"/>
          <p:cNvSpPr txBox="1"/>
          <p:nvPr/>
        </p:nvSpPr>
        <p:spPr>
          <a:xfrm>
            <a:off x="6870772" y="3375142"/>
            <a:ext cx="419793" cy="369332"/>
          </a:xfrm>
          <a:prstGeom prst="rect">
            <a:avLst/>
          </a:prstGeom>
          <a:noFill/>
        </p:spPr>
        <p:txBody>
          <a:bodyPr wrap="square" rtlCol="0">
            <a:spAutoFit/>
          </a:bodyPr>
          <a:lstStyle/>
          <a:p>
            <a:r>
              <a:rPr lang="en-GB" b="1" dirty="0">
                <a:solidFill>
                  <a:srgbClr val="019541"/>
                </a:solidFill>
              </a:rPr>
              <a:t>13</a:t>
            </a:r>
          </a:p>
        </p:txBody>
      </p:sp>
      <p:cxnSp>
        <p:nvCxnSpPr>
          <p:cNvPr id="117" name="Straight Connector 116"/>
          <p:cNvCxnSpPr/>
          <p:nvPr/>
        </p:nvCxnSpPr>
        <p:spPr>
          <a:xfrm flipH="1">
            <a:off x="6085599" y="3888779"/>
            <a:ext cx="221774" cy="371277"/>
          </a:xfrm>
          <a:prstGeom prst="line">
            <a:avLst/>
          </a:prstGeom>
          <a:ln w="19050">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119" name="Straight Connector 118"/>
          <p:cNvCxnSpPr/>
          <p:nvPr/>
        </p:nvCxnSpPr>
        <p:spPr>
          <a:xfrm>
            <a:off x="6935441" y="3888779"/>
            <a:ext cx="221774" cy="371277"/>
          </a:xfrm>
          <a:prstGeom prst="line">
            <a:avLst/>
          </a:prstGeom>
          <a:ln w="19050">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sp>
        <p:nvSpPr>
          <p:cNvPr id="122" name="TextBox 121"/>
          <p:cNvSpPr txBox="1"/>
          <p:nvPr/>
        </p:nvSpPr>
        <p:spPr>
          <a:xfrm>
            <a:off x="4961655" y="1791007"/>
            <a:ext cx="658227" cy="523220"/>
          </a:xfrm>
          <a:prstGeom prst="rect">
            <a:avLst/>
          </a:prstGeom>
          <a:noFill/>
        </p:spPr>
        <p:txBody>
          <a:bodyPr wrap="square" rtlCol="0">
            <a:spAutoFit/>
          </a:bodyPr>
          <a:lstStyle/>
          <a:p>
            <a:pPr algn="ctr"/>
            <a:r>
              <a:rPr lang="en-GB" sz="2800" b="1" dirty="0">
                <a:ln w="9525" cmpd="sng">
                  <a:solidFill>
                    <a:schemeClr val="bg1"/>
                  </a:solidFill>
                  <a:prstDash val="solid"/>
                </a:ln>
                <a:solidFill>
                  <a:srgbClr val="019541"/>
                </a:solidFill>
              </a:rPr>
              <a:t>13</a:t>
            </a:r>
          </a:p>
        </p:txBody>
      </p:sp>
      <p:sp>
        <p:nvSpPr>
          <p:cNvPr id="123" name="TextBox 122"/>
          <p:cNvSpPr txBox="1"/>
          <p:nvPr/>
        </p:nvSpPr>
        <p:spPr>
          <a:xfrm>
            <a:off x="1127534" y="2676199"/>
            <a:ext cx="2556175" cy="276999"/>
          </a:xfrm>
          <a:prstGeom prst="rect">
            <a:avLst/>
          </a:prstGeom>
          <a:noFill/>
        </p:spPr>
        <p:txBody>
          <a:bodyPr wrap="square" lIns="0" tIns="0" rIns="0" bIns="0" rtlCol="0">
            <a:spAutoFit/>
          </a:bodyPr>
          <a:lstStyle/>
          <a:p>
            <a:pPr algn="ctr"/>
            <a:r>
              <a:rPr lang="en-GB" dirty="0">
                <a:solidFill>
                  <a:srgbClr val="0079C1"/>
                </a:solidFill>
              </a:rPr>
              <a:t>Place Value Counters</a:t>
            </a:r>
          </a:p>
        </p:txBody>
      </p:sp>
      <p:sp>
        <p:nvSpPr>
          <p:cNvPr id="124" name="TextBox 123"/>
          <p:cNvSpPr txBox="1"/>
          <p:nvPr/>
        </p:nvSpPr>
        <p:spPr>
          <a:xfrm>
            <a:off x="5347919" y="2676199"/>
            <a:ext cx="2556175" cy="276999"/>
          </a:xfrm>
          <a:prstGeom prst="rect">
            <a:avLst/>
          </a:prstGeom>
          <a:noFill/>
        </p:spPr>
        <p:txBody>
          <a:bodyPr wrap="square" lIns="0" tIns="0" rIns="0" bIns="0" rtlCol="0">
            <a:spAutoFit/>
          </a:bodyPr>
          <a:lstStyle/>
          <a:p>
            <a:pPr algn="ctr"/>
            <a:r>
              <a:rPr lang="en-GB" dirty="0">
                <a:solidFill>
                  <a:srgbClr val="0079C1"/>
                </a:solidFill>
              </a:rPr>
              <a:t>Part-Whole Model</a:t>
            </a:r>
          </a:p>
        </p:txBody>
      </p:sp>
      <p:grpSp>
        <p:nvGrpSpPr>
          <p:cNvPr id="3" name="Group 2">
            <a:extLst>
              <a:ext uri="{FF2B5EF4-FFF2-40B4-BE49-F238E27FC236}">
                <a16:creationId xmlns:a16="http://schemas.microsoft.com/office/drawing/2014/main" id="{B4591DB1-BCBD-4303-BD55-94F64A1C7780}"/>
              </a:ext>
            </a:extLst>
          </p:cNvPr>
          <p:cNvGrpSpPr/>
          <p:nvPr/>
        </p:nvGrpSpPr>
        <p:grpSpPr>
          <a:xfrm>
            <a:off x="922247" y="4573608"/>
            <a:ext cx="286636" cy="286636"/>
            <a:chOff x="922247" y="4573608"/>
            <a:chExt cx="286636" cy="286636"/>
          </a:xfrm>
        </p:grpSpPr>
        <p:sp>
          <p:nvSpPr>
            <p:cNvPr id="92" name="Oval 91">
              <a:extLst>
                <a:ext uri="{FF2B5EF4-FFF2-40B4-BE49-F238E27FC236}">
                  <a16:creationId xmlns:a16="http://schemas.microsoft.com/office/drawing/2014/main" id="{536354AC-230B-4B92-98E5-EA0961B67407}"/>
                </a:ext>
              </a:extLst>
            </p:cNvPr>
            <p:cNvSpPr/>
            <p:nvPr/>
          </p:nvSpPr>
          <p:spPr>
            <a:xfrm>
              <a:off x="922247" y="4573608"/>
              <a:ext cx="286636" cy="286636"/>
            </a:xfrm>
            <a:prstGeom prst="ellipse">
              <a:avLst/>
            </a:prstGeom>
            <a:solidFill>
              <a:srgbClr val="FFDF0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b="1">
                <a:ln>
                  <a:solidFill>
                    <a:sysClr val="windowText" lastClr="000000"/>
                  </a:solidFill>
                </a:ln>
              </a:endParaRPr>
            </a:p>
          </p:txBody>
        </p:sp>
        <p:sp>
          <p:nvSpPr>
            <p:cNvPr id="93" name="TextBox 92">
              <a:extLst>
                <a:ext uri="{FF2B5EF4-FFF2-40B4-BE49-F238E27FC236}">
                  <a16:creationId xmlns:a16="http://schemas.microsoft.com/office/drawing/2014/main" id="{9D765465-0497-47B9-97D6-132B12EBBB13}"/>
                </a:ext>
              </a:extLst>
            </p:cNvPr>
            <p:cNvSpPr txBox="1"/>
            <p:nvPr/>
          </p:nvSpPr>
          <p:spPr>
            <a:xfrm>
              <a:off x="990666" y="4631775"/>
              <a:ext cx="149799" cy="153888"/>
            </a:xfrm>
            <a:prstGeom prst="rect">
              <a:avLst/>
            </a:prstGeom>
            <a:noFill/>
          </p:spPr>
          <p:txBody>
            <a:bodyPr wrap="square" lIns="0" tIns="0" rIns="0" bIns="0" rtlCol="0">
              <a:spAutoFit/>
            </a:bodyPr>
            <a:lstStyle/>
            <a:p>
              <a:pPr algn="ctr"/>
              <a:r>
                <a:rPr lang="en-GB" sz="1000" b="1" dirty="0"/>
                <a:t>10</a:t>
              </a:r>
            </a:p>
          </p:txBody>
        </p:sp>
      </p:grpSp>
      <p:grpSp>
        <p:nvGrpSpPr>
          <p:cNvPr id="6" name="Group 5">
            <a:extLst>
              <a:ext uri="{FF2B5EF4-FFF2-40B4-BE49-F238E27FC236}">
                <a16:creationId xmlns:a16="http://schemas.microsoft.com/office/drawing/2014/main" id="{FF8C20CD-5DB5-42C6-B55E-37E303DD654A}"/>
              </a:ext>
            </a:extLst>
          </p:cNvPr>
          <p:cNvGrpSpPr/>
          <p:nvPr/>
        </p:nvGrpSpPr>
        <p:grpSpPr>
          <a:xfrm>
            <a:off x="1491522" y="3493670"/>
            <a:ext cx="286636" cy="286636"/>
            <a:chOff x="1491522" y="3493670"/>
            <a:chExt cx="286636" cy="286636"/>
          </a:xfrm>
        </p:grpSpPr>
        <p:sp>
          <p:nvSpPr>
            <p:cNvPr id="11" name="Oval 10"/>
            <p:cNvSpPr/>
            <p:nvPr/>
          </p:nvSpPr>
          <p:spPr>
            <a:xfrm>
              <a:off x="1491522" y="3493670"/>
              <a:ext cx="286636" cy="286636"/>
            </a:xfrm>
            <a:prstGeom prst="ellipse">
              <a:avLst/>
            </a:prstGeom>
            <a:solidFill>
              <a:srgbClr val="FF000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b="1">
                <a:ln>
                  <a:solidFill>
                    <a:sysClr val="windowText" lastClr="000000"/>
                  </a:solidFill>
                </a:ln>
              </a:endParaRPr>
            </a:p>
          </p:txBody>
        </p:sp>
        <p:sp>
          <p:nvSpPr>
            <p:cNvPr id="35" name="TextBox 34"/>
            <p:cNvSpPr txBox="1"/>
            <p:nvPr/>
          </p:nvSpPr>
          <p:spPr>
            <a:xfrm>
              <a:off x="1606182" y="3560044"/>
              <a:ext cx="76365" cy="153888"/>
            </a:xfrm>
            <a:prstGeom prst="rect">
              <a:avLst/>
            </a:prstGeom>
            <a:noFill/>
          </p:spPr>
          <p:txBody>
            <a:bodyPr wrap="square" lIns="0" tIns="0" rIns="0" bIns="0" rtlCol="0">
              <a:spAutoFit/>
            </a:bodyPr>
            <a:lstStyle/>
            <a:p>
              <a:r>
                <a:rPr lang="en-GB" sz="1000" b="1" dirty="0"/>
                <a:t>1</a:t>
              </a:r>
            </a:p>
          </p:txBody>
        </p:sp>
      </p:grpSp>
      <p:grpSp>
        <p:nvGrpSpPr>
          <p:cNvPr id="98" name="Group 97">
            <a:extLst>
              <a:ext uri="{FF2B5EF4-FFF2-40B4-BE49-F238E27FC236}">
                <a16:creationId xmlns:a16="http://schemas.microsoft.com/office/drawing/2014/main" id="{0069B708-E1F1-46DF-9669-D822AEC16F65}"/>
              </a:ext>
            </a:extLst>
          </p:cNvPr>
          <p:cNvGrpSpPr/>
          <p:nvPr/>
        </p:nvGrpSpPr>
        <p:grpSpPr>
          <a:xfrm>
            <a:off x="1910622" y="3493670"/>
            <a:ext cx="286636" cy="286636"/>
            <a:chOff x="1491522" y="3493670"/>
            <a:chExt cx="286636" cy="286636"/>
          </a:xfrm>
        </p:grpSpPr>
        <p:sp>
          <p:nvSpPr>
            <p:cNvPr id="99" name="Oval 98">
              <a:extLst>
                <a:ext uri="{FF2B5EF4-FFF2-40B4-BE49-F238E27FC236}">
                  <a16:creationId xmlns:a16="http://schemas.microsoft.com/office/drawing/2014/main" id="{3F0E8361-CFA5-4936-A5F7-4500557449A3}"/>
                </a:ext>
              </a:extLst>
            </p:cNvPr>
            <p:cNvSpPr/>
            <p:nvPr/>
          </p:nvSpPr>
          <p:spPr>
            <a:xfrm>
              <a:off x="1491522" y="3493670"/>
              <a:ext cx="286636" cy="286636"/>
            </a:xfrm>
            <a:prstGeom prst="ellipse">
              <a:avLst/>
            </a:prstGeom>
            <a:solidFill>
              <a:srgbClr val="FF000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b="1">
                <a:ln>
                  <a:solidFill>
                    <a:sysClr val="windowText" lastClr="000000"/>
                  </a:solidFill>
                </a:ln>
              </a:endParaRPr>
            </a:p>
          </p:txBody>
        </p:sp>
        <p:sp>
          <p:nvSpPr>
            <p:cNvPr id="116" name="TextBox 115">
              <a:extLst>
                <a:ext uri="{FF2B5EF4-FFF2-40B4-BE49-F238E27FC236}">
                  <a16:creationId xmlns:a16="http://schemas.microsoft.com/office/drawing/2014/main" id="{BE736496-C0D7-4740-A146-C23288FFF2F5}"/>
                </a:ext>
              </a:extLst>
            </p:cNvPr>
            <p:cNvSpPr txBox="1"/>
            <p:nvPr/>
          </p:nvSpPr>
          <p:spPr>
            <a:xfrm>
              <a:off x="1606182" y="3560044"/>
              <a:ext cx="76365" cy="153888"/>
            </a:xfrm>
            <a:prstGeom prst="rect">
              <a:avLst/>
            </a:prstGeom>
            <a:noFill/>
          </p:spPr>
          <p:txBody>
            <a:bodyPr wrap="square" lIns="0" tIns="0" rIns="0" bIns="0" rtlCol="0">
              <a:spAutoFit/>
            </a:bodyPr>
            <a:lstStyle/>
            <a:p>
              <a:r>
                <a:rPr lang="en-GB" sz="1000" b="1" dirty="0"/>
                <a:t>1</a:t>
              </a:r>
            </a:p>
          </p:txBody>
        </p:sp>
      </p:grpSp>
      <p:grpSp>
        <p:nvGrpSpPr>
          <p:cNvPr id="105" name="Group 104">
            <a:extLst>
              <a:ext uri="{FF2B5EF4-FFF2-40B4-BE49-F238E27FC236}">
                <a16:creationId xmlns:a16="http://schemas.microsoft.com/office/drawing/2014/main" id="{412B063C-E003-4260-9BC1-92F8EF743AB2}"/>
              </a:ext>
            </a:extLst>
          </p:cNvPr>
          <p:cNvGrpSpPr/>
          <p:nvPr/>
        </p:nvGrpSpPr>
        <p:grpSpPr>
          <a:xfrm>
            <a:off x="922247" y="5075846"/>
            <a:ext cx="286636" cy="286636"/>
            <a:chOff x="922247" y="4573608"/>
            <a:chExt cx="286636" cy="286636"/>
          </a:xfrm>
        </p:grpSpPr>
        <p:sp>
          <p:nvSpPr>
            <p:cNvPr id="106" name="Oval 105">
              <a:extLst>
                <a:ext uri="{FF2B5EF4-FFF2-40B4-BE49-F238E27FC236}">
                  <a16:creationId xmlns:a16="http://schemas.microsoft.com/office/drawing/2014/main" id="{BEAA143F-4C96-49E6-BF6C-9A9E65F0B568}"/>
                </a:ext>
              </a:extLst>
            </p:cNvPr>
            <p:cNvSpPr/>
            <p:nvPr/>
          </p:nvSpPr>
          <p:spPr>
            <a:xfrm>
              <a:off x="922247" y="4573608"/>
              <a:ext cx="286636" cy="286636"/>
            </a:xfrm>
            <a:prstGeom prst="ellipse">
              <a:avLst/>
            </a:prstGeom>
            <a:solidFill>
              <a:srgbClr val="FFDF0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b="1">
                <a:ln>
                  <a:solidFill>
                    <a:sysClr val="windowText" lastClr="000000"/>
                  </a:solidFill>
                </a:ln>
              </a:endParaRPr>
            </a:p>
          </p:txBody>
        </p:sp>
        <p:sp>
          <p:nvSpPr>
            <p:cNvPr id="107" name="TextBox 106">
              <a:extLst>
                <a:ext uri="{FF2B5EF4-FFF2-40B4-BE49-F238E27FC236}">
                  <a16:creationId xmlns:a16="http://schemas.microsoft.com/office/drawing/2014/main" id="{A610A695-3A3F-4446-9B33-53FC96E4C215}"/>
                </a:ext>
              </a:extLst>
            </p:cNvPr>
            <p:cNvSpPr txBox="1"/>
            <p:nvPr/>
          </p:nvSpPr>
          <p:spPr>
            <a:xfrm>
              <a:off x="990666" y="4631775"/>
              <a:ext cx="149799" cy="153888"/>
            </a:xfrm>
            <a:prstGeom prst="rect">
              <a:avLst/>
            </a:prstGeom>
            <a:noFill/>
          </p:spPr>
          <p:txBody>
            <a:bodyPr wrap="square" lIns="0" tIns="0" rIns="0" bIns="0" rtlCol="0">
              <a:spAutoFit/>
            </a:bodyPr>
            <a:lstStyle/>
            <a:p>
              <a:pPr algn="ctr"/>
              <a:r>
                <a:rPr lang="en-GB" sz="1000" b="1" dirty="0"/>
                <a:t>10</a:t>
              </a:r>
            </a:p>
          </p:txBody>
        </p:sp>
      </p:grpSp>
      <p:grpSp>
        <p:nvGrpSpPr>
          <p:cNvPr id="118" name="Group 117">
            <a:extLst>
              <a:ext uri="{FF2B5EF4-FFF2-40B4-BE49-F238E27FC236}">
                <a16:creationId xmlns:a16="http://schemas.microsoft.com/office/drawing/2014/main" id="{8E087942-82DC-4945-AAA8-282F050BD9FD}"/>
              </a:ext>
            </a:extLst>
          </p:cNvPr>
          <p:cNvGrpSpPr/>
          <p:nvPr/>
        </p:nvGrpSpPr>
        <p:grpSpPr>
          <a:xfrm>
            <a:off x="1975984" y="5075846"/>
            <a:ext cx="286636" cy="286636"/>
            <a:chOff x="922247" y="4573608"/>
            <a:chExt cx="286636" cy="286636"/>
          </a:xfrm>
        </p:grpSpPr>
        <p:sp>
          <p:nvSpPr>
            <p:cNvPr id="125" name="Oval 124">
              <a:extLst>
                <a:ext uri="{FF2B5EF4-FFF2-40B4-BE49-F238E27FC236}">
                  <a16:creationId xmlns:a16="http://schemas.microsoft.com/office/drawing/2014/main" id="{84455A9D-F7E4-47A8-A587-F9408CB58A07}"/>
                </a:ext>
              </a:extLst>
            </p:cNvPr>
            <p:cNvSpPr/>
            <p:nvPr/>
          </p:nvSpPr>
          <p:spPr>
            <a:xfrm>
              <a:off x="922247" y="4573608"/>
              <a:ext cx="286636" cy="286636"/>
            </a:xfrm>
            <a:prstGeom prst="ellipse">
              <a:avLst/>
            </a:prstGeom>
            <a:solidFill>
              <a:srgbClr val="FFDF0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b="1">
                <a:ln>
                  <a:solidFill>
                    <a:sysClr val="windowText" lastClr="000000"/>
                  </a:solidFill>
                </a:ln>
              </a:endParaRPr>
            </a:p>
          </p:txBody>
        </p:sp>
        <p:sp>
          <p:nvSpPr>
            <p:cNvPr id="126" name="TextBox 125">
              <a:extLst>
                <a:ext uri="{FF2B5EF4-FFF2-40B4-BE49-F238E27FC236}">
                  <a16:creationId xmlns:a16="http://schemas.microsoft.com/office/drawing/2014/main" id="{C7E0FCF0-C712-40C5-9AB6-67E434ECB79E}"/>
                </a:ext>
              </a:extLst>
            </p:cNvPr>
            <p:cNvSpPr txBox="1"/>
            <p:nvPr/>
          </p:nvSpPr>
          <p:spPr>
            <a:xfrm>
              <a:off x="990666" y="4631775"/>
              <a:ext cx="149799" cy="153888"/>
            </a:xfrm>
            <a:prstGeom prst="rect">
              <a:avLst/>
            </a:prstGeom>
            <a:noFill/>
          </p:spPr>
          <p:txBody>
            <a:bodyPr wrap="square" lIns="0" tIns="0" rIns="0" bIns="0" rtlCol="0">
              <a:spAutoFit/>
            </a:bodyPr>
            <a:lstStyle/>
            <a:p>
              <a:pPr algn="ctr"/>
              <a:r>
                <a:rPr lang="en-GB" sz="1000" b="1" dirty="0"/>
                <a:t>10</a:t>
              </a:r>
            </a:p>
          </p:txBody>
        </p:sp>
      </p:grpSp>
      <p:grpSp>
        <p:nvGrpSpPr>
          <p:cNvPr id="127" name="Group 126">
            <a:extLst>
              <a:ext uri="{FF2B5EF4-FFF2-40B4-BE49-F238E27FC236}">
                <a16:creationId xmlns:a16="http://schemas.microsoft.com/office/drawing/2014/main" id="{43983D4D-7725-4EB0-A1AA-01BEB5853512}"/>
              </a:ext>
            </a:extLst>
          </p:cNvPr>
          <p:cNvGrpSpPr/>
          <p:nvPr/>
        </p:nvGrpSpPr>
        <p:grpSpPr>
          <a:xfrm>
            <a:off x="1491522" y="4512573"/>
            <a:ext cx="286636" cy="286636"/>
            <a:chOff x="1491522" y="3493670"/>
            <a:chExt cx="286636" cy="286636"/>
          </a:xfrm>
        </p:grpSpPr>
        <p:sp>
          <p:nvSpPr>
            <p:cNvPr id="128" name="Oval 127">
              <a:extLst>
                <a:ext uri="{FF2B5EF4-FFF2-40B4-BE49-F238E27FC236}">
                  <a16:creationId xmlns:a16="http://schemas.microsoft.com/office/drawing/2014/main" id="{08B8B90D-C587-4672-9D3F-16A415FF42AE}"/>
                </a:ext>
              </a:extLst>
            </p:cNvPr>
            <p:cNvSpPr/>
            <p:nvPr/>
          </p:nvSpPr>
          <p:spPr>
            <a:xfrm>
              <a:off x="1491522" y="3493670"/>
              <a:ext cx="286636" cy="286636"/>
            </a:xfrm>
            <a:prstGeom prst="ellipse">
              <a:avLst/>
            </a:prstGeom>
            <a:solidFill>
              <a:srgbClr val="FF000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b="1">
                <a:ln>
                  <a:solidFill>
                    <a:sysClr val="windowText" lastClr="000000"/>
                  </a:solidFill>
                </a:ln>
              </a:endParaRPr>
            </a:p>
          </p:txBody>
        </p:sp>
        <p:sp>
          <p:nvSpPr>
            <p:cNvPr id="129" name="TextBox 128">
              <a:extLst>
                <a:ext uri="{FF2B5EF4-FFF2-40B4-BE49-F238E27FC236}">
                  <a16:creationId xmlns:a16="http://schemas.microsoft.com/office/drawing/2014/main" id="{72E0453E-0E2D-4423-8F61-F1B7B8825344}"/>
                </a:ext>
              </a:extLst>
            </p:cNvPr>
            <p:cNvSpPr txBox="1"/>
            <p:nvPr/>
          </p:nvSpPr>
          <p:spPr>
            <a:xfrm>
              <a:off x="1606182" y="3560044"/>
              <a:ext cx="76365" cy="153888"/>
            </a:xfrm>
            <a:prstGeom prst="rect">
              <a:avLst/>
            </a:prstGeom>
            <a:noFill/>
          </p:spPr>
          <p:txBody>
            <a:bodyPr wrap="square" lIns="0" tIns="0" rIns="0" bIns="0" rtlCol="0">
              <a:spAutoFit/>
            </a:bodyPr>
            <a:lstStyle/>
            <a:p>
              <a:r>
                <a:rPr lang="en-GB" sz="1000" b="1" dirty="0"/>
                <a:t>1</a:t>
              </a:r>
            </a:p>
          </p:txBody>
        </p:sp>
      </p:grpSp>
      <p:grpSp>
        <p:nvGrpSpPr>
          <p:cNvPr id="190" name="Group 189">
            <a:extLst>
              <a:ext uri="{FF2B5EF4-FFF2-40B4-BE49-F238E27FC236}">
                <a16:creationId xmlns:a16="http://schemas.microsoft.com/office/drawing/2014/main" id="{0B1D1C61-A634-414F-8221-5E5E98A2CCF9}"/>
              </a:ext>
            </a:extLst>
          </p:cNvPr>
          <p:cNvGrpSpPr/>
          <p:nvPr/>
        </p:nvGrpSpPr>
        <p:grpSpPr>
          <a:xfrm>
            <a:off x="1910622" y="4512573"/>
            <a:ext cx="286636" cy="286636"/>
            <a:chOff x="1491522" y="3493670"/>
            <a:chExt cx="286636" cy="286636"/>
          </a:xfrm>
        </p:grpSpPr>
        <p:sp>
          <p:nvSpPr>
            <p:cNvPr id="191" name="Oval 190">
              <a:extLst>
                <a:ext uri="{FF2B5EF4-FFF2-40B4-BE49-F238E27FC236}">
                  <a16:creationId xmlns:a16="http://schemas.microsoft.com/office/drawing/2014/main" id="{6E474997-AE9A-4270-8BAF-296540826620}"/>
                </a:ext>
              </a:extLst>
            </p:cNvPr>
            <p:cNvSpPr/>
            <p:nvPr/>
          </p:nvSpPr>
          <p:spPr>
            <a:xfrm>
              <a:off x="1491522" y="3493670"/>
              <a:ext cx="286636" cy="286636"/>
            </a:xfrm>
            <a:prstGeom prst="ellipse">
              <a:avLst/>
            </a:prstGeom>
            <a:solidFill>
              <a:srgbClr val="FF000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b="1">
                <a:ln>
                  <a:solidFill>
                    <a:sysClr val="windowText" lastClr="000000"/>
                  </a:solidFill>
                </a:ln>
              </a:endParaRPr>
            </a:p>
          </p:txBody>
        </p:sp>
        <p:sp>
          <p:nvSpPr>
            <p:cNvPr id="192" name="TextBox 191">
              <a:extLst>
                <a:ext uri="{FF2B5EF4-FFF2-40B4-BE49-F238E27FC236}">
                  <a16:creationId xmlns:a16="http://schemas.microsoft.com/office/drawing/2014/main" id="{773472FB-0903-4B3C-9A2D-962F8D46757B}"/>
                </a:ext>
              </a:extLst>
            </p:cNvPr>
            <p:cNvSpPr txBox="1"/>
            <p:nvPr/>
          </p:nvSpPr>
          <p:spPr>
            <a:xfrm>
              <a:off x="1606182" y="3560044"/>
              <a:ext cx="76365" cy="153888"/>
            </a:xfrm>
            <a:prstGeom prst="rect">
              <a:avLst/>
            </a:prstGeom>
            <a:noFill/>
          </p:spPr>
          <p:txBody>
            <a:bodyPr wrap="square" lIns="0" tIns="0" rIns="0" bIns="0" rtlCol="0">
              <a:spAutoFit/>
            </a:bodyPr>
            <a:lstStyle/>
            <a:p>
              <a:r>
                <a:rPr lang="en-GB" sz="1000" b="1" dirty="0"/>
                <a:t>1</a:t>
              </a:r>
            </a:p>
          </p:txBody>
        </p:sp>
      </p:grpSp>
      <p:grpSp>
        <p:nvGrpSpPr>
          <p:cNvPr id="193" name="Group 192">
            <a:extLst>
              <a:ext uri="{FF2B5EF4-FFF2-40B4-BE49-F238E27FC236}">
                <a16:creationId xmlns:a16="http://schemas.microsoft.com/office/drawing/2014/main" id="{078A78FE-6048-43CC-B960-73BDEB48DA91}"/>
              </a:ext>
            </a:extLst>
          </p:cNvPr>
          <p:cNvGrpSpPr/>
          <p:nvPr/>
        </p:nvGrpSpPr>
        <p:grpSpPr>
          <a:xfrm>
            <a:off x="2349159" y="4512573"/>
            <a:ext cx="286636" cy="286636"/>
            <a:chOff x="1491522" y="3493670"/>
            <a:chExt cx="286636" cy="286636"/>
          </a:xfrm>
        </p:grpSpPr>
        <p:sp>
          <p:nvSpPr>
            <p:cNvPr id="194" name="Oval 193">
              <a:extLst>
                <a:ext uri="{FF2B5EF4-FFF2-40B4-BE49-F238E27FC236}">
                  <a16:creationId xmlns:a16="http://schemas.microsoft.com/office/drawing/2014/main" id="{8C86A18F-BA75-4595-8035-9CBDC52DE409}"/>
                </a:ext>
              </a:extLst>
            </p:cNvPr>
            <p:cNvSpPr/>
            <p:nvPr/>
          </p:nvSpPr>
          <p:spPr>
            <a:xfrm>
              <a:off x="1491522" y="3493670"/>
              <a:ext cx="286636" cy="286636"/>
            </a:xfrm>
            <a:prstGeom prst="ellipse">
              <a:avLst/>
            </a:prstGeom>
            <a:solidFill>
              <a:srgbClr val="FF000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b="1">
                <a:ln>
                  <a:solidFill>
                    <a:sysClr val="windowText" lastClr="000000"/>
                  </a:solidFill>
                </a:ln>
              </a:endParaRPr>
            </a:p>
          </p:txBody>
        </p:sp>
        <p:sp>
          <p:nvSpPr>
            <p:cNvPr id="195" name="TextBox 194">
              <a:extLst>
                <a:ext uri="{FF2B5EF4-FFF2-40B4-BE49-F238E27FC236}">
                  <a16:creationId xmlns:a16="http://schemas.microsoft.com/office/drawing/2014/main" id="{120059DF-FAB8-444F-9A24-D29A25CC7559}"/>
                </a:ext>
              </a:extLst>
            </p:cNvPr>
            <p:cNvSpPr txBox="1"/>
            <p:nvPr/>
          </p:nvSpPr>
          <p:spPr>
            <a:xfrm>
              <a:off x="1606182" y="3560044"/>
              <a:ext cx="76365" cy="153888"/>
            </a:xfrm>
            <a:prstGeom prst="rect">
              <a:avLst/>
            </a:prstGeom>
            <a:noFill/>
          </p:spPr>
          <p:txBody>
            <a:bodyPr wrap="square" lIns="0" tIns="0" rIns="0" bIns="0" rtlCol="0">
              <a:spAutoFit/>
            </a:bodyPr>
            <a:lstStyle/>
            <a:p>
              <a:r>
                <a:rPr lang="en-GB" sz="1000" b="1" dirty="0"/>
                <a:t>1</a:t>
              </a:r>
            </a:p>
          </p:txBody>
        </p:sp>
      </p:grpSp>
      <p:grpSp>
        <p:nvGrpSpPr>
          <p:cNvPr id="196" name="Group 195">
            <a:extLst>
              <a:ext uri="{FF2B5EF4-FFF2-40B4-BE49-F238E27FC236}">
                <a16:creationId xmlns:a16="http://schemas.microsoft.com/office/drawing/2014/main" id="{F57E54CC-0B0D-4C7A-8D22-44EE6671B3F4}"/>
              </a:ext>
            </a:extLst>
          </p:cNvPr>
          <p:cNvGrpSpPr/>
          <p:nvPr/>
        </p:nvGrpSpPr>
        <p:grpSpPr>
          <a:xfrm>
            <a:off x="2768259" y="4512573"/>
            <a:ext cx="286636" cy="286636"/>
            <a:chOff x="1491522" y="3493670"/>
            <a:chExt cx="286636" cy="286636"/>
          </a:xfrm>
        </p:grpSpPr>
        <p:sp>
          <p:nvSpPr>
            <p:cNvPr id="197" name="Oval 196">
              <a:extLst>
                <a:ext uri="{FF2B5EF4-FFF2-40B4-BE49-F238E27FC236}">
                  <a16:creationId xmlns:a16="http://schemas.microsoft.com/office/drawing/2014/main" id="{64559E39-DD70-4BA4-BC10-9AAA40827EED}"/>
                </a:ext>
              </a:extLst>
            </p:cNvPr>
            <p:cNvSpPr/>
            <p:nvPr/>
          </p:nvSpPr>
          <p:spPr>
            <a:xfrm>
              <a:off x="1491522" y="3493670"/>
              <a:ext cx="286636" cy="286636"/>
            </a:xfrm>
            <a:prstGeom prst="ellipse">
              <a:avLst/>
            </a:prstGeom>
            <a:solidFill>
              <a:srgbClr val="FF000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b="1">
                <a:ln>
                  <a:solidFill>
                    <a:sysClr val="windowText" lastClr="000000"/>
                  </a:solidFill>
                </a:ln>
              </a:endParaRPr>
            </a:p>
          </p:txBody>
        </p:sp>
        <p:sp>
          <p:nvSpPr>
            <p:cNvPr id="198" name="TextBox 197">
              <a:extLst>
                <a:ext uri="{FF2B5EF4-FFF2-40B4-BE49-F238E27FC236}">
                  <a16:creationId xmlns:a16="http://schemas.microsoft.com/office/drawing/2014/main" id="{18E852B4-FE83-4499-84C2-96B46178BA96}"/>
                </a:ext>
              </a:extLst>
            </p:cNvPr>
            <p:cNvSpPr txBox="1"/>
            <p:nvPr/>
          </p:nvSpPr>
          <p:spPr>
            <a:xfrm>
              <a:off x="1606182" y="3560044"/>
              <a:ext cx="76365" cy="153888"/>
            </a:xfrm>
            <a:prstGeom prst="rect">
              <a:avLst/>
            </a:prstGeom>
            <a:noFill/>
          </p:spPr>
          <p:txBody>
            <a:bodyPr wrap="square" lIns="0" tIns="0" rIns="0" bIns="0" rtlCol="0">
              <a:spAutoFit/>
            </a:bodyPr>
            <a:lstStyle/>
            <a:p>
              <a:r>
                <a:rPr lang="en-GB" sz="1000" b="1" dirty="0"/>
                <a:t>1</a:t>
              </a:r>
            </a:p>
          </p:txBody>
        </p:sp>
      </p:grpSp>
      <p:grpSp>
        <p:nvGrpSpPr>
          <p:cNvPr id="199" name="Group 198">
            <a:extLst>
              <a:ext uri="{FF2B5EF4-FFF2-40B4-BE49-F238E27FC236}">
                <a16:creationId xmlns:a16="http://schemas.microsoft.com/office/drawing/2014/main" id="{B1457525-4A1C-43B2-B6B5-2F5A0161D0B4}"/>
              </a:ext>
            </a:extLst>
          </p:cNvPr>
          <p:cNvGrpSpPr/>
          <p:nvPr/>
        </p:nvGrpSpPr>
        <p:grpSpPr>
          <a:xfrm>
            <a:off x="1491522" y="4887041"/>
            <a:ext cx="286636" cy="286636"/>
            <a:chOff x="1491522" y="3493670"/>
            <a:chExt cx="286636" cy="286636"/>
          </a:xfrm>
        </p:grpSpPr>
        <p:sp>
          <p:nvSpPr>
            <p:cNvPr id="200" name="Oval 199">
              <a:extLst>
                <a:ext uri="{FF2B5EF4-FFF2-40B4-BE49-F238E27FC236}">
                  <a16:creationId xmlns:a16="http://schemas.microsoft.com/office/drawing/2014/main" id="{7DF535A9-B679-477E-AB43-34996DE95FF1}"/>
                </a:ext>
              </a:extLst>
            </p:cNvPr>
            <p:cNvSpPr/>
            <p:nvPr/>
          </p:nvSpPr>
          <p:spPr>
            <a:xfrm>
              <a:off x="1491522" y="3493670"/>
              <a:ext cx="286636" cy="286636"/>
            </a:xfrm>
            <a:prstGeom prst="ellipse">
              <a:avLst/>
            </a:prstGeom>
            <a:solidFill>
              <a:srgbClr val="FF000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b="1">
                <a:ln>
                  <a:solidFill>
                    <a:sysClr val="windowText" lastClr="000000"/>
                  </a:solidFill>
                </a:ln>
              </a:endParaRPr>
            </a:p>
          </p:txBody>
        </p:sp>
        <p:sp>
          <p:nvSpPr>
            <p:cNvPr id="201" name="TextBox 200">
              <a:extLst>
                <a:ext uri="{FF2B5EF4-FFF2-40B4-BE49-F238E27FC236}">
                  <a16:creationId xmlns:a16="http://schemas.microsoft.com/office/drawing/2014/main" id="{BFEC5740-DBC6-4BE1-BC0A-7E075E39BA28}"/>
                </a:ext>
              </a:extLst>
            </p:cNvPr>
            <p:cNvSpPr txBox="1"/>
            <p:nvPr/>
          </p:nvSpPr>
          <p:spPr>
            <a:xfrm>
              <a:off x="1606182" y="3560044"/>
              <a:ext cx="76365" cy="153888"/>
            </a:xfrm>
            <a:prstGeom prst="rect">
              <a:avLst/>
            </a:prstGeom>
            <a:noFill/>
          </p:spPr>
          <p:txBody>
            <a:bodyPr wrap="square" lIns="0" tIns="0" rIns="0" bIns="0" rtlCol="0">
              <a:spAutoFit/>
            </a:bodyPr>
            <a:lstStyle/>
            <a:p>
              <a:r>
                <a:rPr lang="en-GB" sz="1000" b="1" dirty="0"/>
                <a:t>1</a:t>
              </a:r>
            </a:p>
          </p:txBody>
        </p:sp>
      </p:grpSp>
      <p:grpSp>
        <p:nvGrpSpPr>
          <p:cNvPr id="202" name="Group 201">
            <a:extLst>
              <a:ext uri="{FF2B5EF4-FFF2-40B4-BE49-F238E27FC236}">
                <a16:creationId xmlns:a16="http://schemas.microsoft.com/office/drawing/2014/main" id="{B048D955-1F43-4515-B799-A7F6720C1269}"/>
              </a:ext>
            </a:extLst>
          </p:cNvPr>
          <p:cNvGrpSpPr/>
          <p:nvPr/>
        </p:nvGrpSpPr>
        <p:grpSpPr>
          <a:xfrm>
            <a:off x="1910622" y="4887041"/>
            <a:ext cx="286636" cy="286636"/>
            <a:chOff x="1491522" y="3493670"/>
            <a:chExt cx="286636" cy="286636"/>
          </a:xfrm>
        </p:grpSpPr>
        <p:sp>
          <p:nvSpPr>
            <p:cNvPr id="203" name="Oval 202">
              <a:extLst>
                <a:ext uri="{FF2B5EF4-FFF2-40B4-BE49-F238E27FC236}">
                  <a16:creationId xmlns:a16="http://schemas.microsoft.com/office/drawing/2014/main" id="{3B886E4D-A092-4FE7-83B3-C23AAD41BF57}"/>
                </a:ext>
              </a:extLst>
            </p:cNvPr>
            <p:cNvSpPr/>
            <p:nvPr/>
          </p:nvSpPr>
          <p:spPr>
            <a:xfrm>
              <a:off x="1491522" y="3493670"/>
              <a:ext cx="286636" cy="286636"/>
            </a:xfrm>
            <a:prstGeom prst="ellipse">
              <a:avLst/>
            </a:prstGeom>
            <a:solidFill>
              <a:srgbClr val="FF000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b="1">
                <a:ln>
                  <a:solidFill>
                    <a:sysClr val="windowText" lastClr="000000"/>
                  </a:solidFill>
                </a:ln>
              </a:endParaRPr>
            </a:p>
          </p:txBody>
        </p:sp>
        <p:sp>
          <p:nvSpPr>
            <p:cNvPr id="204" name="TextBox 203">
              <a:extLst>
                <a:ext uri="{FF2B5EF4-FFF2-40B4-BE49-F238E27FC236}">
                  <a16:creationId xmlns:a16="http://schemas.microsoft.com/office/drawing/2014/main" id="{D49ED120-4257-4F3A-BEA2-F998BB11EDCE}"/>
                </a:ext>
              </a:extLst>
            </p:cNvPr>
            <p:cNvSpPr txBox="1"/>
            <p:nvPr/>
          </p:nvSpPr>
          <p:spPr>
            <a:xfrm>
              <a:off x="1606182" y="3560044"/>
              <a:ext cx="76365" cy="153888"/>
            </a:xfrm>
            <a:prstGeom prst="rect">
              <a:avLst/>
            </a:prstGeom>
            <a:noFill/>
          </p:spPr>
          <p:txBody>
            <a:bodyPr wrap="square" lIns="0" tIns="0" rIns="0" bIns="0" rtlCol="0">
              <a:spAutoFit/>
            </a:bodyPr>
            <a:lstStyle/>
            <a:p>
              <a:r>
                <a:rPr lang="en-GB" sz="1000" b="1" dirty="0"/>
                <a:t>1</a:t>
              </a:r>
            </a:p>
          </p:txBody>
        </p:sp>
      </p:grpSp>
      <p:grpSp>
        <p:nvGrpSpPr>
          <p:cNvPr id="205" name="Group 204">
            <a:extLst>
              <a:ext uri="{FF2B5EF4-FFF2-40B4-BE49-F238E27FC236}">
                <a16:creationId xmlns:a16="http://schemas.microsoft.com/office/drawing/2014/main" id="{771311D2-9753-4E0F-9792-B0BB8DEAC54B}"/>
              </a:ext>
            </a:extLst>
          </p:cNvPr>
          <p:cNvGrpSpPr/>
          <p:nvPr/>
        </p:nvGrpSpPr>
        <p:grpSpPr>
          <a:xfrm>
            <a:off x="2349159" y="4887041"/>
            <a:ext cx="286636" cy="286636"/>
            <a:chOff x="1491522" y="3493670"/>
            <a:chExt cx="286636" cy="286636"/>
          </a:xfrm>
        </p:grpSpPr>
        <p:sp>
          <p:nvSpPr>
            <p:cNvPr id="206" name="Oval 205">
              <a:extLst>
                <a:ext uri="{FF2B5EF4-FFF2-40B4-BE49-F238E27FC236}">
                  <a16:creationId xmlns:a16="http://schemas.microsoft.com/office/drawing/2014/main" id="{557B26F1-5175-4041-8741-FDD1A0AC337D}"/>
                </a:ext>
              </a:extLst>
            </p:cNvPr>
            <p:cNvSpPr/>
            <p:nvPr/>
          </p:nvSpPr>
          <p:spPr>
            <a:xfrm>
              <a:off x="1491522" y="3493670"/>
              <a:ext cx="286636" cy="286636"/>
            </a:xfrm>
            <a:prstGeom prst="ellipse">
              <a:avLst/>
            </a:prstGeom>
            <a:solidFill>
              <a:srgbClr val="FF000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b="1">
                <a:ln>
                  <a:solidFill>
                    <a:sysClr val="windowText" lastClr="000000"/>
                  </a:solidFill>
                </a:ln>
              </a:endParaRPr>
            </a:p>
          </p:txBody>
        </p:sp>
        <p:sp>
          <p:nvSpPr>
            <p:cNvPr id="207" name="TextBox 206">
              <a:extLst>
                <a:ext uri="{FF2B5EF4-FFF2-40B4-BE49-F238E27FC236}">
                  <a16:creationId xmlns:a16="http://schemas.microsoft.com/office/drawing/2014/main" id="{B7B8731E-B32F-46BD-B0B1-D0F19648EDB2}"/>
                </a:ext>
              </a:extLst>
            </p:cNvPr>
            <p:cNvSpPr txBox="1"/>
            <p:nvPr/>
          </p:nvSpPr>
          <p:spPr>
            <a:xfrm>
              <a:off x="1606182" y="3560044"/>
              <a:ext cx="76365" cy="153888"/>
            </a:xfrm>
            <a:prstGeom prst="rect">
              <a:avLst/>
            </a:prstGeom>
            <a:noFill/>
          </p:spPr>
          <p:txBody>
            <a:bodyPr wrap="square" lIns="0" tIns="0" rIns="0" bIns="0" rtlCol="0">
              <a:spAutoFit/>
            </a:bodyPr>
            <a:lstStyle/>
            <a:p>
              <a:r>
                <a:rPr lang="en-GB" sz="1000" b="1" dirty="0"/>
                <a:t>1</a:t>
              </a:r>
            </a:p>
          </p:txBody>
        </p:sp>
      </p:grpSp>
      <p:grpSp>
        <p:nvGrpSpPr>
          <p:cNvPr id="208" name="Group 207">
            <a:extLst>
              <a:ext uri="{FF2B5EF4-FFF2-40B4-BE49-F238E27FC236}">
                <a16:creationId xmlns:a16="http://schemas.microsoft.com/office/drawing/2014/main" id="{03841429-033E-4356-91D0-851A3608E2F7}"/>
              </a:ext>
            </a:extLst>
          </p:cNvPr>
          <p:cNvGrpSpPr/>
          <p:nvPr/>
        </p:nvGrpSpPr>
        <p:grpSpPr>
          <a:xfrm>
            <a:off x="2768259" y="4887041"/>
            <a:ext cx="286636" cy="286636"/>
            <a:chOff x="1491522" y="3493670"/>
            <a:chExt cx="286636" cy="286636"/>
          </a:xfrm>
        </p:grpSpPr>
        <p:sp>
          <p:nvSpPr>
            <p:cNvPr id="209" name="Oval 208">
              <a:extLst>
                <a:ext uri="{FF2B5EF4-FFF2-40B4-BE49-F238E27FC236}">
                  <a16:creationId xmlns:a16="http://schemas.microsoft.com/office/drawing/2014/main" id="{50AED5D2-D9C4-4EC4-A509-D993AE59E34D}"/>
                </a:ext>
              </a:extLst>
            </p:cNvPr>
            <p:cNvSpPr/>
            <p:nvPr/>
          </p:nvSpPr>
          <p:spPr>
            <a:xfrm>
              <a:off x="1491522" y="3493670"/>
              <a:ext cx="286636" cy="286636"/>
            </a:xfrm>
            <a:prstGeom prst="ellipse">
              <a:avLst/>
            </a:prstGeom>
            <a:solidFill>
              <a:srgbClr val="FF000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b="1">
                <a:ln>
                  <a:solidFill>
                    <a:sysClr val="windowText" lastClr="000000"/>
                  </a:solidFill>
                </a:ln>
              </a:endParaRPr>
            </a:p>
          </p:txBody>
        </p:sp>
        <p:sp>
          <p:nvSpPr>
            <p:cNvPr id="210" name="TextBox 209">
              <a:extLst>
                <a:ext uri="{FF2B5EF4-FFF2-40B4-BE49-F238E27FC236}">
                  <a16:creationId xmlns:a16="http://schemas.microsoft.com/office/drawing/2014/main" id="{53773BA0-7952-46C6-8AA7-CC23EA02970F}"/>
                </a:ext>
              </a:extLst>
            </p:cNvPr>
            <p:cNvSpPr txBox="1"/>
            <p:nvPr/>
          </p:nvSpPr>
          <p:spPr>
            <a:xfrm>
              <a:off x="1606182" y="3560044"/>
              <a:ext cx="76365" cy="153888"/>
            </a:xfrm>
            <a:prstGeom prst="rect">
              <a:avLst/>
            </a:prstGeom>
            <a:noFill/>
          </p:spPr>
          <p:txBody>
            <a:bodyPr wrap="square" lIns="0" tIns="0" rIns="0" bIns="0" rtlCol="0">
              <a:spAutoFit/>
            </a:bodyPr>
            <a:lstStyle/>
            <a:p>
              <a:r>
                <a:rPr lang="en-GB" sz="1000" b="1" dirty="0"/>
                <a:t>1</a:t>
              </a:r>
            </a:p>
          </p:txBody>
        </p:sp>
      </p:grpSp>
      <p:grpSp>
        <p:nvGrpSpPr>
          <p:cNvPr id="211" name="Group 210">
            <a:extLst>
              <a:ext uri="{FF2B5EF4-FFF2-40B4-BE49-F238E27FC236}">
                <a16:creationId xmlns:a16="http://schemas.microsoft.com/office/drawing/2014/main" id="{B7564B42-953D-45D0-9A35-3A3A748114FD}"/>
              </a:ext>
            </a:extLst>
          </p:cNvPr>
          <p:cNvGrpSpPr/>
          <p:nvPr/>
        </p:nvGrpSpPr>
        <p:grpSpPr>
          <a:xfrm>
            <a:off x="1491522" y="5270218"/>
            <a:ext cx="286636" cy="286636"/>
            <a:chOff x="1491522" y="3493670"/>
            <a:chExt cx="286636" cy="286636"/>
          </a:xfrm>
        </p:grpSpPr>
        <p:sp>
          <p:nvSpPr>
            <p:cNvPr id="212" name="Oval 211">
              <a:extLst>
                <a:ext uri="{FF2B5EF4-FFF2-40B4-BE49-F238E27FC236}">
                  <a16:creationId xmlns:a16="http://schemas.microsoft.com/office/drawing/2014/main" id="{CFB357F7-96DC-440C-8823-91941A935087}"/>
                </a:ext>
              </a:extLst>
            </p:cNvPr>
            <p:cNvSpPr/>
            <p:nvPr/>
          </p:nvSpPr>
          <p:spPr>
            <a:xfrm>
              <a:off x="1491522" y="3493670"/>
              <a:ext cx="286636" cy="286636"/>
            </a:xfrm>
            <a:prstGeom prst="ellipse">
              <a:avLst/>
            </a:prstGeom>
            <a:solidFill>
              <a:srgbClr val="FF000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b="1">
                <a:ln>
                  <a:solidFill>
                    <a:sysClr val="windowText" lastClr="000000"/>
                  </a:solidFill>
                </a:ln>
              </a:endParaRPr>
            </a:p>
          </p:txBody>
        </p:sp>
        <p:sp>
          <p:nvSpPr>
            <p:cNvPr id="213" name="TextBox 212">
              <a:extLst>
                <a:ext uri="{FF2B5EF4-FFF2-40B4-BE49-F238E27FC236}">
                  <a16:creationId xmlns:a16="http://schemas.microsoft.com/office/drawing/2014/main" id="{A9723EC5-D5D9-4E48-BC69-006ADB299899}"/>
                </a:ext>
              </a:extLst>
            </p:cNvPr>
            <p:cNvSpPr txBox="1"/>
            <p:nvPr/>
          </p:nvSpPr>
          <p:spPr>
            <a:xfrm>
              <a:off x="1606182" y="3560044"/>
              <a:ext cx="76365" cy="153888"/>
            </a:xfrm>
            <a:prstGeom prst="rect">
              <a:avLst/>
            </a:prstGeom>
            <a:noFill/>
          </p:spPr>
          <p:txBody>
            <a:bodyPr wrap="square" lIns="0" tIns="0" rIns="0" bIns="0" rtlCol="0">
              <a:spAutoFit/>
            </a:bodyPr>
            <a:lstStyle/>
            <a:p>
              <a:r>
                <a:rPr lang="en-GB" sz="1000" b="1" dirty="0"/>
                <a:t>1</a:t>
              </a:r>
            </a:p>
          </p:txBody>
        </p:sp>
      </p:grpSp>
      <p:grpSp>
        <p:nvGrpSpPr>
          <p:cNvPr id="214" name="Group 213">
            <a:extLst>
              <a:ext uri="{FF2B5EF4-FFF2-40B4-BE49-F238E27FC236}">
                <a16:creationId xmlns:a16="http://schemas.microsoft.com/office/drawing/2014/main" id="{A36B81CC-147E-4394-B4C2-5A74497D4C6D}"/>
              </a:ext>
            </a:extLst>
          </p:cNvPr>
          <p:cNvGrpSpPr/>
          <p:nvPr/>
        </p:nvGrpSpPr>
        <p:grpSpPr>
          <a:xfrm>
            <a:off x="1910622" y="5270218"/>
            <a:ext cx="286636" cy="286636"/>
            <a:chOff x="1491522" y="3493670"/>
            <a:chExt cx="286636" cy="286636"/>
          </a:xfrm>
        </p:grpSpPr>
        <p:sp>
          <p:nvSpPr>
            <p:cNvPr id="215" name="Oval 214">
              <a:extLst>
                <a:ext uri="{FF2B5EF4-FFF2-40B4-BE49-F238E27FC236}">
                  <a16:creationId xmlns:a16="http://schemas.microsoft.com/office/drawing/2014/main" id="{9C69DCB8-3C5F-4AFF-8AAF-A73A0975C795}"/>
                </a:ext>
              </a:extLst>
            </p:cNvPr>
            <p:cNvSpPr/>
            <p:nvPr/>
          </p:nvSpPr>
          <p:spPr>
            <a:xfrm>
              <a:off x="1491522" y="3493670"/>
              <a:ext cx="286636" cy="286636"/>
            </a:xfrm>
            <a:prstGeom prst="ellipse">
              <a:avLst/>
            </a:prstGeom>
            <a:solidFill>
              <a:srgbClr val="FF000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b="1">
                <a:ln>
                  <a:solidFill>
                    <a:sysClr val="windowText" lastClr="000000"/>
                  </a:solidFill>
                </a:ln>
              </a:endParaRPr>
            </a:p>
          </p:txBody>
        </p:sp>
        <p:sp>
          <p:nvSpPr>
            <p:cNvPr id="216" name="TextBox 215">
              <a:extLst>
                <a:ext uri="{FF2B5EF4-FFF2-40B4-BE49-F238E27FC236}">
                  <a16:creationId xmlns:a16="http://schemas.microsoft.com/office/drawing/2014/main" id="{F684732F-BCFA-4B2A-82F3-839C8C932D76}"/>
                </a:ext>
              </a:extLst>
            </p:cNvPr>
            <p:cNvSpPr txBox="1"/>
            <p:nvPr/>
          </p:nvSpPr>
          <p:spPr>
            <a:xfrm>
              <a:off x="1606182" y="3560044"/>
              <a:ext cx="76365" cy="153888"/>
            </a:xfrm>
            <a:prstGeom prst="rect">
              <a:avLst/>
            </a:prstGeom>
            <a:noFill/>
          </p:spPr>
          <p:txBody>
            <a:bodyPr wrap="square" lIns="0" tIns="0" rIns="0" bIns="0" rtlCol="0">
              <a:spAutoFit/>
            </a:bodyPr>
            <a:lstStyle/>
            <a:p>
              <a:r>
                <a:rPr lang="en-GB" sz="1000" b="1" dirty="0"/>
                <a:t>1</a:t>
              </a:r>
            </a:p>
          </p:txBody>
        </p:sp>
      </p:grpSp>
      <p:sp>
        <p:nvSpPr>
          <p:cNvPr id="217" name="TextBox 216">
            <a:extLst>
              <a:ext uri="{FF2B5EF4-FFF2-40B4-BE49-F238E27FC236}">
                <a16:creationId xmlns:a16="http://schemas.microsoft.com/office/drawing/2014/main" id="{28A66E10-C549-48D8-BE07-332E414556FF}"/>
              </a:ext>
            </a:extLst>
          </p:cNvPr>
          <p:cNvSpPr txBox="1"/>
          <p:nvPr/>
        </p:nvSpPr>
        <p:spPr>
          <a:xfrm>
            <a:off x="7780223" y="4378074"/>
            <a:ext cx="466788" cy="369332"/>
          </a:xfrm>
          <a:prstGeom prst="rect">
            <a:avLst/>
          </a:prstGeom>
          <a:noFill/>
        </p:spPr>
        <p:txBody>
          <a:bodyPr wrap="square" rtlCol="0">
            <a:spAutoFit/>
          </a:bodyPr>
          <a:lstStyle/>
          <a:p>
            <a:r>
              <a:rPr lang="en-GB" b="1" dirty="0">
                <a:solidFill>
                  <a:srgbClr val="019541"/>
                </a:solidFill>
              </a:rPr>
              <a:t>3</a:t>
            </a:r>
          </a:p>
        </p:txBody>
      </p:sp>
      <p:grpSp>
        <p:nvGrpSpPr>
          <p:cNvPr id="218" name="Group 217">
            <a:extLst>
              <a:ext uri="{FF2B5EF4-FFF2-40B4-BE49-F238E27FC236}">
                <a16:creationId xmlns:a16="http://schemas.microsoft.com/office/drawing/2014/main" id="{92E402A5-EE94-4338-879F-E586EAFEE3E6}"/>
              </a:ext>
            </a:extLst>
          </p:cNvPr>
          <p:cNvGrpSpPr/>
          <p:nvPr/>
        </p:nvGrpSpPr>
        <p:grpSpPr>
          <a:xfrm>
            <a:off x="2311216" y="3493670"/>
            <a:ext cx="286636" cy="286636"/>
            <a:chOff x="1491522" y="3493670"/>
            <a:chExt cx="286636" cy="286636"/>
          </a:xfrm>
        </p:grpSpPr>
        <p:sp>
          <p:nvSpPr>
            <p:cNvPr id="219" name="Oval 218">
              <a:extLst>
                <a:ext uri="{FF2B5EF4-FFF2-40B4-BE49-F238E27FC236}">
                  <a16:creationId xmlns:a16="http://schemas.microsoft.com/office/drawing/2014/main" id="{F1A08F39-93A5-4A9C-98F8-DA8A23D08103}"/>
                </a:ext>
              </a:extLst>
            </p:cNvPr>
            <p:cNvSpPr/>
            <p:nvPr/>
          </p:nvSpPr>
          <p:spPr>
            <a:xfrm>
              <a:off x="1491522" y="3493670"/>
              <a:ext cx="286636" cy="286636"/>
            </a:xfrm>
            <a:prstGeom prst="ellipse">
              <a:avLst/>
            </a:prstGeom>
            <a:solidFill>
              <a:srgbClr val="FF000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b="1">
                <a:ln>
                  <a:solidFill>
                    <a:sysClr val="windowText" lastClr="000000"/>
                  </a:solidFill>
                </a:ln>
              </a:endParaRPr>
            </a:p>
          </p:txBody>
        </p:sp>
        <p:sp>
          <p:nvSpPr>
            <p:cNvPr id="220" name="TextBox 219">
              <a:extLst>
                <a:ext uri="{FF2B5EF4-FFF2-40B4-BE49-F238E27FC236}">
                  <a16:creationId xmlns:a16="http://schemas.microsoft.com/office/drawing/2014/main" id="{56DC1014-1888-43DE-9F11-0B73AE1949BD}"/>
                </a:ext>
              </a:extLst>
            </p:cNvPr>
            <p:cNvSpPr txBox="1"/>
            <p:nvPr/>
          </p:nvSpPr>
          <p:spPr>
            <a:xfrm>
              <a:off x="1606182" y="3560044"/>
              <a:ext cx="76365" cy="153888"/>
            </a:xfrm>
            <a:prstGeom prst="rect">
              <a:avLst/>
            </a:prstGeom>
            <a:noFill/>
          </p:spPr>
          <p:txBody>
            <a:bodyPr wrap="square" lIns="0" tIns="0" rIns="0" bIns="0" rtlCol="0">
              <a:spAutoFit/>
            </a:bodyPr>
            <a:lstStyle/>
            <a:p>
              <a:r>
                <a:rPr lang="en-GB" sz="1000" b="1" dirty="0"/>
                <a:t>1</a:t>
              </a:r>
            </a:p>
          </p:txBody>
        </p:sp>
      </p:grpSp>
      <p:grpSp>
        <p:nvGrpSpPr>
          <p:cNvPr id="221" name="Group 220">
            <a:extLst>
              <a:ext uri="{FF2B5EF4-FFF2-40B4-BE49-F238E27FC236}">
                <a16:creationId xmlns:a16="http://schemas.microsoft.com/office/drawing/2014/main" id="{4869BE07-C89D-4413-9DB7-DE8465D031F4}"/>
              </a:ext>
            </a:extLst>
          </p:cNvPr>
          <p:cNvGrpSpPr/>
          <p:nvPr/>
        </p:nvGrpSpPr>
        <p:grpSpPr>
          <a:xfrm>
            <a:off x="1491522" y="3839994"/>
            <a:ext cx="286636" cy="286636"/>
            <a:chOff x="1491522" y="3493670"/>
            <a:chExt cx="286636" cy="286636"/>
          </a:xfrm>
        </p:grpSpPr>
        <p:sp>
          <p:nvSpPr>
            <p:cNvPr id="222" name="Oval 221">
              <a:extLst>
                <a:ext uri="{FF2B5EF4-FFF2-40B4-BE49-F238E27FC236}">
                  <a16:creationId xmlns:a16="http://schemas.microsoft.com/office/drawing/2014/main" id="{6A83A506-8749-40E4-A442-B6CFD3186FF8}"/>
                </a:ext>
              </a:extLst>
            </p:cNvPr>
            <p:cNvSpPr/>
            <p:nvPr/>
          </p:nvSpPr>
          <p:spPr>
            <a:xfrm>
              <a:off x="1491522" y="3493670"/>
              <a:ext cx="286636" cy="286636"/>
            </a:xfrm>
            <a:prstGeom prst="ellipse">
              <a:avLst/>
            </a:prstGeom>
            <a:solidFill>
              <a:srgbClr val="FF000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b="1">
                <a:ln>
                  <a:solidFill>
                    <a:sysClr val="windowText" lastClr="000000"/>
                  </a:solidFill>
                </a:ln>
              </a:endParaRPr>
            </a:p>
          </p:txBody>
        </p:sp>
        <p:sp>
          <p:nvSpPr>
            <p:cNvPr id="223" name="TextBox 222">
              <a:extLst>
                <a:ext uri="{FF2B5EF4-FFF2-40B4-BE49-F238E27FC236}">
                  <a16:creationId xmlns:a16="http://schemas.microsoft.com/office/drawing/2014/main" id="{3986A008-3C24-414C-B1E1-913743F991CB}"/>
                </a:ext>
              </a:extLst>
            </p:cNvPr>
            <p:cNvSpPr txBox="1"/>
            <p:nvPr/>
          </p:nvSpPr>
          <p:spPr>
            <a:xfrm>
              <a:off x="1606182" y="3560044"/>
              <a:ext cx="76365" cy="153888"/>
            </a:xfrm>
            <a:prstGeom prst="rect">
              <a:avLst/>
            </a:prstGeom>
            <a:noFill/>
          </p:spPr>
          <p:txBody>
            <a:bodyPr wrap="square" lIns="0" tIns="0" rIns="0" bIns="0" rtlCol="0">
              <a:spAutoFit/>
            </a:bodyPr>
            <a:lstStyle/>
            <a:p>
              <a:r>
                <a:rPr lang="en-GB" sz="1000" b="1" dirty="0"/>
                <a:t>1</a:t>
              </a:r>
            </a:p>
          </p:txBody>
        </p:sp>
      </p:grpSp>
      <p:grpSp>
        <p:nvGrpSpPr>
          <p:cNvPr id="224" name="Group 223">
            <a:extLst>
              <a:ext uri="{FF2B5EF4-FFF2-40B4-BE49-F238E27FC236}">
                <a16:creationId xmlns:a16="http://schemas.microsoft.com/office/drawing/2014/main" id="{B719A61A-A5AC-4CCC-8F98-F8181F5CF2CF}"/>
              </a:ext>
            </a:extLst>
          </p:cNvPr>
          <p:cNvGrpSpPr/>
          <p:nvPr/>
        </p:nvGrpSpPr>
        <p:grpSpPr>
          <a:xfrm>
            <a:off x="1910622" y="3839994"/>
            <a:ext cx="286636" cy="286636"/>
            <a:chOff x="1491522" y="3493670"/>
            <a:chExt cx="286636" cy="286636"/>
          </a:xfrm>
        </p:grpSpPr>
        <p:sp>
          <p:nvSpPr>
            <p:cNvPr id="225" name="Oval 224">
              <a:extLst>
                <a:ext uri="{FF2B5EF4-FFF2-40B4-BE49-F238E27FC236}">
                  <a16:creationId xmlns:a16="http://schemas.microsoft.com/office/drawing/2014/main" id="{5BA9E56B-B4FD-4FC4-B9B6-DC9B77005BD7}"/>
                </a:ext>
              </a:extLst>
            </p:cNvPr>
            <p:cNvSpPr/>
            <p:nvPr/>
          </p:nvSpPr>
          <p:spPr>
            <a:xfrm>
              <a:off x="1491522" y="3493670"/>
              <a:ext cx="286636" cy="286636"/>
            </a:xfrm>
            <a:prstGeom prst="ellipse">
              <a:avLst/>
            </a:prstGeom>
            <a:solidFill>
              <a:srgbClr val="FF000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b="1">
                <a:ln>
                  <a:solidFill>
                    <a:sysClr val="windowText" lastClr="000000"/>
                  </a:solidFill>
                </a:ln>
              </a:endParaRPr>
            </a:p>
          </p:txBody>
        </p:sp>
        <p:sp>
          <p:nvSpPr>
            <p:cNvPr id="226" name="TextBox 225">
              <a:extLst>
                <a:ext uri="{FF2B5EF4-FFF2-40B4-BE49-F238E27FC236}">
                  <a16:creationId xmlns:a16="http://schemas.microsoft.com/office/drawing/2014/main" id="{9A19C71C-94BE-48EE-863C-20841E393C1E}"/>
                </a:ext>
              </a:extLst>
            </p:cNvPr>
            <p:cNvSpPr txBox="1"/>
            <p:nvPr/>
          </p:nvSpPr>
          <p:spPr>
            <a:xfrm>
              <a:off x="1606182" y="3560044"/>
              <a:ext cx="76365" cy="153888"/>
            </a:xfrm>
            <a:prstGeom prst="rect">
              <a:avLst/>
            </a:prstGeom>
            <a:noFill/>
          </p:spPr>
          <p:txBody>
            <a:bodyPr wrap="square" lIns="0" tIns="0" rIns="0" bIns="0" rtlCol="0">
              <a:spAutoFit/>
            </a:bodyPr>
            <a:lstStyle/>
            <a:p>
              <a:r>
                <a:rPr lang="en-GB" sz="1000" b="1" dirty="0"/>
                <a:t>1</a:t>
              </a:r>
            </a:p>
          </p:txBody>
        </p:sp>
      </p:grpSp>
      <p:grpSp>
        <p:nvGrpSpPr>
          <p:cNvPr id="227" name="Group 226">
            <a:extLst>
              <a:ext uri="{FF2B5EF4-FFF2-40B4-BE49-F238E27FC236}">
                <a16:creationId xmlns:a16="http://schemas.microsoft.com/office/drawing/2014/main" id="{513252D1-E772-426E-89B5-D2DB93EE68A8}"/>
              </a:ext>
            </a:extLst>
          </p:cNvPr>
          <p:cNvGrpSpPr/>
          <p:nvPr/>
        </p:nvGrpSpPr>
        <p:grpSpPr>
          <a:xfrm>
            <a:off x="2311216" y="3839994"/>
            <a:ext cx="286636" cy="286636"/>
            <a:chOff x="1491522" y="3493670"/>
            <a:chExt cx="286636" cy="286636"/>
          </a:xfrm>
        </p:grpSpPr>
        <p:sp>
          <p:nvSpPr>
            <p:cNvPr id="228" name="Oval 227">
              <a:extLst>
                <a:ext uri="{FF2B5EF4-FFF2-40B4-BE49-F238E27FC236}">
                  <a16:creationId xmlns:a16="http://schemas.microsoft.com/office/drawing/2014/main" id="{FF3B3171-C953-4901-9D1C-386FA68D3160}"/>
                </a:ext>
              </a:extLst>
            </p:cNvPr>
            <p:cNvSpPr/>
            <p:nvPr/>
          </p:nvSpPr>
          <p:spPr>
            <a:xfrm>
              <a:off x="1491522" y="3493670"/>
              <a:ext cx="286636" cy="286636"/>
            </a:xfrm>
            <a:prstGeom prst="ellipse">
              <a:avLst/>
            </a:prstGeom>
            <a:solidFill>
              <a:srgbClr val="FF000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b="1">
                <a:ln>
                  <a:solidFill>
                    <a:sysClr val="windowText" lastClr="000000"/>
                  </a:solidFill>
                </a:ln>
              </a:endParaRPr>
            </a:p>
          </p:txBody>
        </p:sp>
        <p:sp>
          <p:nvSpPr>
            <p:cNvPr id="229" name="TextBox 228">
              <a:extLst>
                <a:ext uri="{FF2B5EF4-FFF2-40B4-BE49-F238E27FC236}">
                  <a16:creationId xmlns:a16="http://schemas.microsoft.com/office/drawing/2014/main" id="{6BAFA2FC-0D39-44D3-B7EA-6DE8BB24727E}"/>
                </a:ext>
              </a:extLst>
            </p:cNvPr>
            <p:cNvSpPr txBox="1"/>
            <p:nvPr/>
          </p:nvSpPr>
          <p:spPr>
            <a:xfrm>
              <a:off x="1606182" y="3560044"/>
              <a:ext cx="76365" cy="153888"/>
            </a:xfrm>
            <a:prstGeom prst="rect">
              <a:avLst/>
            </a:prstGeom>
            <a:noFill/>
          </p:spPr>
          <p:txBody>
            <a:bodyPr wrap="square" lIns="0" tIns="0" rIns="0" bIns="0" rtlCol="0">
              <a:spAutoFit/>
            </a:bodyPr>
            <a:lstStyle/>
            <a:p>
              <a:r>
                <a:rPr lang="en-GB" sz="1000" b="1" dirty="0"/>
                <a:t>1</a:t>
              </a:r>
            </a:p>
          </p:txBody>
        </p:sp>
      </p:grpSp>
      <p:grpSp>
        <p:nvGrpSpPr>
          <p:cNvPr id="230" name="Group 229">
            <a:extLst>
              <a:ext uri="{FF2B5EF4-FFF2-40B4-BE49-F238E27FC236}">
                <a16:creationId xmlns:a16="http://schemas.microsoft.com/office/drawing/2014/main" id="{B5DC712B-CFBF-4386-8B9F-34AA156BCB1A}"/>
              </a:ext>
            </a:extLst>
          </p:cNvPr>
          <p:cNvGrpSpPr/>
          <p:nvPr/>
        </p:nvGrpSpPr>
        <p:grpSpPr>
          <a:xfrm>
            <a:off x="1491522" y="4215085"/>
            <a:ext cx="286636" cy="286636"/>
            <a:chOff x="1491522" y="3493670"/>
            <a:chExt cx="286636" cy="286636"/>
          </a:xfrm>
        </p:grpSpPr>
        <p:sp>
          <p:nvSpPr>
            <p:cNvPr id="231" name="Oval 230">
              <a:extLst>
                <a:ext uri="{FF2B5EF4-FFF2-40B4-BE49-F238E27FC236}">
                  <a16:creationId xmlns:a16="http://schemas.microsoft.com/office/drawing/2014/main" id="{3914B0A9-B4A9-416B-82BA-BAF6F40E865C}"/>
                </a:ext>
              </a:extLst>
            </p:cNvPr>
            <p:cNvSpPr/>
            <p:nvPr/>
          </p:nvSpPr>
          <p:spPr>
            <a:xfrm>
              <a:off x="1491522" y="3493670"/>
              <a:ext cx="286636" cy="286636"/>
            </a:xfrm>
            <a:prstGeom prst="ellipse">
              <a:avLst/>
            </a:prstGeom>
            <a:solidFill>
              <a:srgbClr val="FF000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b="1">
                <a:ln>
                  <a:solidFill>
                    <a:sysClr val="windowText" lastClr="000000"/>
                  </a:solidFill>
                </a:ln>
              </a:endParaRPr>
            </a:p>
          </p:txBody>
        </p:sp>
        <p:sp>
          <p:nvSpPr>
            <p:cNvPr id="232" name="TextBox 231">
              <a:extLst>
                <a:ext uri="{FF2B5EF4-FFF2-40B4-BE49-F238E27FC236}">
                  <a16:creationId xmlns:a16="http://schemas.microsoft.com/office/drawing/2014/main" id="{FEF6EFC0-1D8E-422B-BC63-3E1187CEDDDF}"/>
                </a:ext>
              </a:extLst>
            </p:cNvPr>
            <p:cNvSpPr txBox="1"/>
            <p:nvPr/>
          </p:nvSpPr>
          <p:spPr>
            <a:xfrm>
              <a:off x="1606182" y="3560044"/>
              <a:ext cx="76365" cy="153888"/>
            </a:xfrm>
            <a:prstGeom prst="rect">
              <a:avLst/>
            </a:prstGeom>
            <a:noFill/>
          </p:spPr>
          <p:txBody>
            <a:bodyPr wrap="square" lIns="0" tIns="0" rIns="0" bIns="0" rtlCol="0">
              <a:spAutoFit/>
            </a:bodyPr>
            <a:lstStyle/>
            <a:p>
              <a:r>
                <a:rPr lang="en-GB" sz="1000" b="1" dirty="0"/>
                <a:t>1</a:t>
              </a:r>
            </a:p>
          </p:txBody>
        </p:sp>
      </p:grpSp>
      <p:grpSp>
        <p:nvGrpSpPr>
          <p:cNvPr id="233" name="Group 232">
            <a:extLst>
              <a:ext uri="{FF2B5EF4-FFF2-40B4-BE49-F238E27FC236}">
                <a16:creationId xmlns:a16="http://schemas.microsoft.com/office/drawing/2014/main" id="{1CF153FC-962F-46B5-9A54-F29872807F01}"/>
              </a:ext>
            </a:extLst>
          </p:cNvPr>
          <p:cNvGrpSpPr/>
          <p:nvPr/>
        </p:nvGrpSpPr>
        <p:grpSpPr>
          <a:xfrm>
            <a:off x="1910622" y="4215085"/>
            <a:ext cx="286636" cy="286636"/>
            <a:chOff x="1491522" y="3493670"/>
            <a:chExt cx="286636" cy="286636"/>
          </a:xfrm>
        </p:grpSpPr>
        <p:sp>
          <p:nvSpPr>
            <p:cNvPr id="234" name="Oval 233">
              <a:extLst>
                <a:ext uri="{FF2B5EF4-FFF2-40B4-BE49-F238E27FC236}">
                  <a16:creationId xmlns:a16="http://schemas.microsoft.com/office/drawing/2014/main" id="{4F1625F0-F8E4-44D5-8805-F904C7B49D6C}"/>
                </a:ext>
              </a:extLst>
            </p:cNvPr>
            <p:cNvSpPr/>
            <p:nvPr/>
          </p:nvSpPr>
          <p:spPr>
            <a:xfrm>
              <a:off x="1491522" y="3493670"/>
              <a:ext cx="286636" cy="286636"/>
            </a:xfrm>
            <a:prstGeom prst="ellipse">
              <a:avLst/>
            </a:prstGeom>
            <a:solidFill>
              <a:srgbClr val="FF000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b="1">
                <a:ln>
                  <a:solidFill>
                    <a:sysClr val="windowText" lastClr="000000"/>
                  </a:solidFill>
                </a:ln>
              </a:endParaRPr>
            </a:p>
          </p:txBody>
        </p:sp>
        <p:sp>
          <p:nvSpPr>
            <p:cNvPr id="235" name="TextBox 234">
              <a:extLst>
                <a:ext uri="{FF2B5EF4-FFF2-40B4-BE49-F238E27FC236}">
                  <a16:creationId xmlns:a16="http://schemas.microsoft.com/office/drawing/2014/main" id="{A2541B41-A8B3-41B9-BD96-FD2AC574EA8C}"/>
                </a:ext>
              </a:extLst>
            </p:cNvPr>
            <p:cNvSpPr txBox="1"/>
            <p:nvPr/>
          </p:nvSpPr>
          <p:spPr>
            <a:xfrm>
              <a:off x="1606182" y="3560044"/>
              <a:ext cx="76365" cy="153888"/>
            </a:xfrm>
            <a:prstGeom prst="rect">
              <a:avLst/>
            </a:prstGeom>
            <a:noFill/>
          </p:spPr>
          <p:txBody>
            <a:bodyPr wrap="square" lIns="0" tIns="0" rIns="0" bIns="0" rtlCol="0">
              <a:spAutoFit/>
            </a:bodyPr>
            <a:lstStyle/>
            <a:p>
              <a:r>
                <a:rPr lang="en-GB" sz="1000" b="1" dirty="0"/>
                <a:t>1</a:t>
              </a:r>
            </a:p>
          </p:txBody>
        </p:sp>
      </p:grpSp>
      <p:grpSp>
        <p:nvGrpSpPr>
          <p:cNvPr id="236" name="Group 235">
            <a:extLst>
              <a:ext uri="{FF2B5EF4-FFF2-40B4-BE49-F238E27FC236}">
                <a16:creationId xmlns:a16="http://schemas.microsoft.com/office/drawing/2014/main" id="{80E2D406-03A5-44AC-904F-9906D2C9D792}"/>
              </a:ext>
            </a:extLst>
          </p:cNvPr>
          <p:cNvGrpSpPr/>
          <p:nvPr/>
        </p:nvGrpSpPr>
        <p:grpSpPr>
          <a:xfrm>
            <a:off x="2311216" y="4215085"/>
            <a:ext cx="286636" cy="286636"/>
            <a:chOff x="1491522" y="3493670"/>
            <a:chExt cx="286636" cy="286636"/>
          </a:xfrm>
        </p:grpSpPr>
        <p:sp>
          <p:nvSpPr>
            <p:cNvPr id="237" name="Oval 236">
              <a:extLst>
                <a:ext uri="{FF2B5EF4-FFF2-40B4-BE49-F238E27FC236}">
                  <a16:creationId xmlns:a16="http://schemas.microsoft.com/office/drawing/2014/main" id="{B641AC41-F1FE-40CC-9C58-B3B13A7979D4}"/>
                </a:ext>
              </a:extLst>
            </p:cNvPr>
            <p:cNvSpPr/>
            <p:nvPr/>
          </p:nvSpPr>
          <p:spPr>
            <a:xfrm>
              <a:off x="1491522" y="3493670"/>
              <a:ext cx="286636" cy="286636"/>
            </a:xfrm>
            <a:prstGeom prst="ellipse">
              <a:avLst/>
            </a:prstGeom>
            <a:solidFill>
              <a:srgbClr val="FF000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b="1">
                <a:ln>
                  <a:solidFill>
                    <a:sysClr val="windowText" lastClr="000000"/>
                  </a:solidFill>
                </a:ln>
              </a:endParaRPr>
            </a:p>
          </p:txBody>
        </p:sp>
        <p:sp>
          <p:nvSpPr>
            <p:cNvPr id="238" name="TextBox 237">
              <a:extLst>
                <a:ext uri="{FF2B5EF4-FFF2-40B4-BE49-F238E27FC236}">
                  <a16:creationId xmlns:a16="http://schemas.microsoft.com/office/drawing/2014/main" id="{5DEC11CA-0B2E-4224-AA81-CADA33E20807}"/>
                </a:ext>
              </a:extLst>
            </p:cNvPr>
            <p:cNvSpPr txBox="1"/>
            <p:nvPr/>
          </p:nvSpPr>
          <p:spPr>
            <a:xfrm>
              <a:off x="1606182" y="3560044"/>
              <a:ext cx="76365" cy="153888"/>
            </a:xfrm>
            <a:prstGeom prst="rect">
              <a:avLst/>
            </a:prstGeom>
            <a:noFill/>
          </p:spPr>
          <p:txBody>
            <a:bodyPr wrap="square" lIns="0" tIns="0" rIns="0" bIns="0" rtlCol="0">
              <a:spAutoFit/>
            </a:bodyPr>
            <a:lstStyle/>
            <a:p>
              <a:r>
                <a:rPr lang="en-GB" sz="1000" b="1" dirty="0"/>
                <a:t>1</a:t>
              </a:r>
            </a:p>
          </p:txBody>
        </p:sp>
      </p:grpSp>
      <p:grpSp>
        <p:nvGrpSpPr>
          <p:cNvPr id="239" name="Group 238">
            <a:extLst>
              <a:ext uri="{FF2B5EF4-FFF2-40B4-BE49-F238E27FC236}">
                <a16:creationId xmlns:a16="http://schemas.microsoft.com/office/drawing/2014/main" id="{E46AC489-5B3A-4D0B-AE15-590A3323B268}"/>
              </a:ext>
            </a:extLst>
          </p:cNvPr>
          <p:cNvGrpSpPr/>
          <p:nvPr/>
        </p:nvGrpSpPr>
        <p:grpSpPr>
          <a:xfrm>
            <a:off x="1491522" y="4580917"/>
            <a:ext cx="286636" cy="286636"/>
            <a:chOff x="1491522" y="3493670"/>
            <a:chExt cx="286636" cy="286636"/>
          </a:xfrm>
        </p:grpSpPr>
        <p:sp>
          <p:nvSpPr>
            <p:cNvPr id="240" name="Oval 239">
              <a:extLst>
                <a:ext uri="{FF2B5EF4-FFF2-40B4-BE49-F238E27FC236}">
                  <a16:creationId xmlns:a16="http://schemas.microsoft.com/office/drawing/2014/main" id="{CD89BE71-43D7-46FD-A19E-276E40B9F312}"/>
                </a:ext>
              </a:extLst>
            </p:cNvPr>
            <p:cNvSpPr/>
            <p:nvPr/>
          </p:nvSpPr>
          <p:spPr>
            <a:xfrm>
              <a:off x="1491522" y="3493670"/>
              <a:ext cx="286636" cy="286636"/>
            </a:xfrm>
            <a:prstGeom prst="ellipse">
              <a:avLst/>
            </a:prstGeom>
            <a:solidFill>
              <a:srgbClr val="FF000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b="1">
                <a:ln>
                  <a:solidFill>
                    <a:sysClr val="windowText" lastClr="000000"/>
                  </a:solidFill>
                </a:ln>
              </a:endParaRPr>
            </a:p>
          </p:txBody>
        </p:sp>
        <p:sp>
          <p:nvSpPr>
            <p:cNvPr id="241" name="TextBox 240">
              <a:extLst>
                <a:ext uri="{FF2B5EF4-FFF2-40B4-BE49-F238E27FC236}">
                  <a16:creationId xmlns:a16="http://schemas.microsoft.com/office/drawing/2014/main" id="{0C92F470-160C-43D7-98A9-C38DD4D6FBAF}"/>
                </a:ext>
              </a:extLst>
            </p:cNvPr>
            <p:cNvSpPr txBox="1"/>
            <p:nvPr/>
          </p:nvSpPr>
          <p:spPr>
            <a:xfrm>
              <a:off x="1606182" y="3560044"/>
              <a:ext cx="76365" cy="153888"/>
            </a:xfrm>
            <a:prstGeom prst="rect">
              <a:avLst/>
            </a:prstGeom>
            <a:noFill/>
          </p:spPr>
          <p:txBody>
            <a:bodyPr wrap="square" lIns="0" tIns="0" rIns="0" bIns="0" rtlCol="0">
              <a:spAutoFit/>
            </a:bodyPr>
            <a:lstStyle/>
            <a:p>
              <a:r>
                <a:rPr lang="en-GB" sz="1000" b="1" dirty="0"/>
                <a:t>1</a:t>
              </a:r>
            </a:p>
          </p:txBody>
        </p:sp>
      </p:grpSp>
      <p:grpSp>
        <p:nvGrpSpPr>
          <p:cNvPr id="242" name="Group 241">
            <a:extLst>
              <a:ext uri="{FF2B5EF4-FFF2-40B4-BE49-F238E27FC236}">
                <a16:creationId xmlns:a16="http://schemas.microsoft.com/office/drawing/2014/main" id="{C89D7B2C-92C4-41DB-9183-8F725646C048}"/>
              </a:ext>
            </a:extLst>
          </p:cNvPr>
          <p:cNvGrpSpPr/>
          <p:nvPr/>
        </p:nvGrpSpPr>
        <p:grpSpPr>
          <a:xfrm>
            <a:off x="1910622" y="4580917"/>
            <a:ext cx="286636" cy="286636"/>
            <a:chOff x="1491522" y="3493670"/>
            <a:chExt cx="286636" cy="286636"/>
          </a:xfrm>
        </p:grpSpPr>
        <p:sp>
          <p:nvSpPr>
            <p:cNvPr id="243" name="Oval 242">
              <a:extLst>
                <a:ext uri="{FF2B5EF4-FFF2-40B4-BE49-F238E27FC236}">
                  <a16:creationId xmlns:a16="http://schemas.microsoft.com/office/drawing/2014/main" id="{7D6C879A-FF6F-458A-ACDE-6C09999358C3}"/>
                </a:ext>
              </a:extLst>
            </p:cNvPr>
            <p:cNvSpPr/>
            <p:nvPr/>
          </p:nvSpPr>
          <p:spPr>
            <a:xfrm>
              <a:off x="1491522" y="3493670"/>
              <a:ext cx="286636" cy="286636"/>
            </a:xfrm>
            <a:prstGeom prst="ellipse">
              <a:avLst/>
            </a:prstGeom>
            <a:solidFill>
              <a:srgbClr val="FF000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b="1">
                <a:ln>
                  <a:solidFill>
                    <a:sysClr val="windowText" lastClr="000000"/>
                  </a:solidFill>
                </a:ln>
              </a:endParaRPr>
            </a:p>
          </p:txBody>
        </p:sp>
        <p:sp>
          <p:nvSpPr>
            <p:cNvPr id="244" name="TextBox 243">
              <a:extLst>
                <a:ext uri="{FF2B5EF4-FFF2-40B4-BE49-F238E27FC236}">
                  <a16:creationId xmlns:a16="http://schemas.microsoft.com/office/drawing/2014/main" id="{D958638C-AE3C-419A-8105-81298F805178}"/>
                </a:ext>
              </a:extLst>
            </p:cNvPr>
            <p:cNvSpPr txBox="1"/>
            <p:nvPr/>
          </p:nvSpPr>
          <p:spPr>
            <a:xfrm>
              <a:off x="1606182" y="3560044"/>
              <a:ext cx="76365" cy="153888"/>
            </a:xfrm>
            <a:prstGeom prst="rect">
              <a:avLst/>
            </a:prstGeom>
            <a:noFill/>
          </p:spPr>
          <p:txBody>
            <a:bodyPr wrap="square" lIns="0" tIns="0" rIns="0" bIns="0" rtlCol="0">
              <a:spAutoFit/>
            </a:bodyPr>
            <a:lstStyle/>
            <a:p>
              <a:r>
                <a:rPr lang="en-GB" sz="1000" b="1" dirty="0"/>
                <a:t>1</a:t>
              </a:r>
            </a:p>
          </p:txBody>
        </p:sp>
      </p:grpSp>
      <p:grpSp>
        <p:nvGrpSpPr>
          <p:cNvPr id="245" name="Group 244">
            <a:extLst>
              <a:ext uri="{FF2B5EF4-FFF2-40B4-BE49-F238E27FC236}">
                <a16:creationId xmlns:a16="http://schemas.microsoft.com/office/drawing/2014/main" id="{51E70240-9DB3-4BF6-BA13-0D05F7B2A7F5}"/>
              </a:ext>
            </a:extLst>
          </p:cNvPr>
          <p:cNvGrpSpPr/>
          <p:nvPr/>
        </p:nvGrpSpPr>
        <p:grpSpPr>
          <a:xfrm>
            <a:off x="2311216" y="4580917"/>
            <a:ext cx="286636" cy="286636"/>
            <a:chOff x="1491522" y="3493670"/>
            <a:chExt cx="286636" cy="286636"/>
          </a:xfrm>
        </p:grpSpPr>
        <p:sp>
          <p:nvSpPr>
            <p:cNvPr id="246" name="Oval 245">
              <a:extLst>
                <a:ext uri="{FF2B5EF4-FFF2-40B4-BE49-F238E27FC236}">
                  <a16:creationId xmlns:a16="http://schemas.microsoft.com/office/drawing/2014/main" id="{792DA1BB-46FA-4103-BFB3-9976C6B8521B}"/>
                </a:ext>
              </a:extLst>
            </p:cNvPr>
            <p:cNvSpPr/>
            <p:nvPr/>
          </p:nvSpPr>
          <p:spPr>
            <a:xfrm>
              <a:off x="1491522" y="3493670"/>
              <a:ext cx="286636" cy="286636"/>
            </a:xfrm>
            <a:prstGeom prst="ellipse">
              <a:avLst/>
            </a:prstGeom>
            <a:solidFill>
              <a:srgbClr val="FF000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b="1">
                <a:ln>
                  <a:solidFill>
                    <a:sysClr val="windowText" lastClr="000000"/>
                  </a:solidFill>
                </a:ln>
              </a:endParaRPr>
            </a:p>
          </p:txBody>
        </p:sp>
        <p:sp>
          <p:nvSpPr>
            <p:cNvPr id="247" name="TextBox 246">
              <a:extLst>
                <a:ext uri="{FF2B5EF4-FFF2-40B4-BE49-F238E27FC236}">
                  <a16:creationId xmlns:a16="http://schemas.microsoft.com/office/drawing/2014/main" id="{E425F6C0-7467-424F-9D42-5521A7AC5AF3}"/>
                </a:ext>
              </a:extLst>
            </p:cNvPr>
            <p:cNvSpPr txBox="1"/>
            <p:nvPr/>
          </p:nvSpPr>
          <p:spPr>
            <a:xfrm>
              <a:off x="1606182" y="3560044"/>
              <a:ext cx="76365" cy="153888"/>
            </a:xfrm>
            <a:prstGeom prst="rect">
              <a:avLst/>
            </a:prstGeom>
            <a:noFill/>
          </p:spPr>
          <p:txBody>
            <a:bodyPr wrap="square" lIns="0" tIns="0" rIns="0" bIns="0" rtlCol="0">
              <a:spAutoFit/>
            </a:bodyPr>
            <a:lstStyle/>
            <a:p>
              <a:r>
                <a:rPr lang="en-GB" sz="1000" b="1" dirty="0"/>
                <a:t>1</a:t>
              </a:r>
            </a:p>
          </p:txBody>
        </p:sp>
      </p:grpSp>
    </p:spTree>
    <p:extLst>
      <p:ext uri="{BB962C8B-B14F-4D97-AF65-F5344CB8AC3E}">
        <p14:creationId xmlns:p14="http://schemas.microsoft.com/office/powerpoint/2010/main" val="381889921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500"/>
                                        <p:tgtEl>
                                          <p:spTgt spid="4"/>
                                        </p:tgtEl>
                                      </p:cBhvr>
                                    </p:animEffect>
                                  </p:childTnLst>
                                </p:cTn>
                              </p:par>
                              <p:par>
                                <p:cTn id="8" presetID="10" presetClass="entr" presetSubtype="0" fill="hold" nodeType="withEffect">
                                  <p:stCondLst>
                                    <p:cond delay="0"/>
                                  </p:stCondLst>
                                  <p:childTnLst>
                                    <p:set>
                                      <p:cBhvr>
                                        <p:cTn id="9" dur="1" fill="hold">
                                          <p:stCondLst>
                                            <p:cond delay="0"/>
                                          </p:stCondLst>
                                        </p:cTn>
                                        <p:tgtEl>
                                          <p:spTgt spid="7"/>
                                        </p:tgtEl>
                                        <p:attrNameLst>
                                          <p:attrName>style.visibility</p:attrName>
                                        </p:attrNameLst>
                                      </p:cBhvr>
                                      <p:to>
                                        <p:strVal val="visible"/>
                                      </p:to>
                                    </p:set>
                                    <p:animEffect transition="in" filter="fade">
                                      <p:cBhvr>
                                        <p:cTn id="10" dur="500"/>
                                        <p:tgtEl>
                                          <p:spTgt spid="7"/>
                                        </p:tgtEl>
                                      </p:cBhvr>
                                    </p:animEffect>
                                  </p:childTnLst>
                                </p:cTn>
                              </p:par>
                              <p:par>
                                <p:cTn id="11" presetID="10" presetClass="entr" presetSubtype="0" fill="hold" nodeType="withEffect">
                                  <p:stCondLst>
                                    <p:cond delay="0"/>
                                  </p:stCondLst>
                                  <p:childTnLst>
                                    <p:set>
                                      <p:cBhvr>
                                        <p:cTn id="12" dur="1" fill="hold">
                                          <p:stCondLst>
                                            <p:cond delay="0"/>
                                          </p:stCondLst>
                                        </p:cTn>
                                        <p:tgtEl>
                                          <p:spTgt spid="8"/>
                                        </p:tgtEl>
                                        <p:attrNameLst>
                                          <p:attrName>style.visibility</p:attrName>
                                        </p:attrNameLst>
                                      </p:cBhvr>
                                      <p:to>
                                        <p:strVal val="visible"/>
                                      </p:to>
                                    </p:set>
                                    <p:animEffect transition="in" filter="fade">
                                      <p:cBhvr>
                                        <p:cTn id="13" dur="500"/>
                                        <p:tgtEl>
                                          <p:spTgt spid="8"/>
                                        </p:tgtEl>
                                      </p:cBhvr>
                                    </p:animEffect>
                                  </p:childTnLst>
                                </p:cTn>
                              </p:par>
                              <p:par>
                                <p:cTn id="14" presetID="10" presetClass="entr" presetSubtype="0" fill="hold" nodeType="withEffect">
                                  <p:stCondLst>
                                    <p:cond delay="0"/>
                                  </p:stCondLst>
                                  <p:childTnLst>
                                    <p:set>
                                      <p:cBhvr>
                                        <p:cTn id="15" dur="1" fill="hold">
                                          <p:stCondLst>
                                            <p:cond delay="0"/>
                                          </p:stCondLst>
                                        </p:cTn>
                                        <p:tgtEl>
                                          <p:spTgt spid="3"/>
                                        </p:tgtEl>
                                        <p:attrNameLst>
                                          <p:attrName>style.visibility</p:attrName>
                                        </p:attrNameLst>
                                      </p:cBhvr>
                                      <p:to>
                                        <p:strVal val="visible"/>
                                      </p:to>
                                    </p:set>
                                    <p:animEffect transition="in" filter="fade">
                                      <p:cBhvr>
                                        <p:cTn id="16" dur="500"/>
                                        <p:tgtEl>
                                          <p:spTgt spid="3"/>
                                        </p:tgtEl>
                                      </p:cBhvr>
                                    </p:animEffect>
                                  </p:childTnLst>
                                </p:cTn>
                              </p:par>
                              <p:par>
                                <p:cTn id="17" presetID="10" presetClass="entr" presetSubtype="0" fill="hold" nodeType="withEffect">
                                  <p:stCondLst>
                                    <p:cond delay="0"/>
                                  </p:stCondLst>
                                  <p:childTnLst>
                                    <p:set>
                                      <p:cBhvr>
                                        <p:cTn id="18" dur="1" fill="hold">
                                          <p:stCondLst>
                                            <p:cond delay="0"/>
                                          </p:stCondLst>
                                        </p:cTn>
                                        <p:tgtEl>
                                          <p:spTgt spid="105"/>
                                        </p:tgtEl>
                                        <p:attrNameLst>
                                          <p:attrName>style.visibility</p:attrName>
                                        </p:attrNameLst>
                                      </p:cBhvr>
                                      <p:to>
                                        <p:strVal val="visible"/>
                                      </p:to>
                                    </p:set>
                                    <p:animEffect transition="in" filter="fade">
                                      <p:cBhvr>
                                        <p:cTn id="19" dur="500"/>
                                        <p:tgtEl>
                                          <p:spTgt spid="105"/>
                                        </p:tgtEl>
                                      </p:cBhvr>
                                    </p:animEffect>
                                  </p:childTnLst>
                                </p:cTn>
                              </p:par>
                              <p:par>
                                <p:cTn id="20" presetID="10" presetClass="entr" presetSubtype="0" fill="hold" nodeType="withEffect">
                                  <p:stCondLst>
                                    <p:cond delay="0"/>
                                  </p:stCondLst>
                                  <p:childTnLst>
                                    <p:set>
                                      <p:cBhvr>
                                        <p:cTn id="21" dur="1" fill="hold">
                                          <p:stCondLst>
                                            <p:cond delay="0"/>
                                          </p:stCondLst>
                                        </p:cTn>
                                        <p:tgtEl>
                                          <p:spTgt spid="6"/>
                                        </p:tgtEl>
                                        <p:attrNameLst>
                                          <p:attrName>style.visibility</p:attrName>
                                        </p:attrNameLst>
                                      </p:cBhvr>
                                      <p:to>
                                        <p:strVal val="visible"/>
                                      </p:to>
                                    </p:set>
                                    <p:animEffect transition="in" filter="fade">
                                      <p:cBhvr>
                                        <p:cTn id="22" dur="500"/>
                                        <p:tgtEl>
                                          <p:spTgt spid="6"/>
                                        </p:tgtEl>
                                      </p:cBhvr>
                                    </p:animEffect>
                                  </p:childTnLst>
                                </p:cTn>
                              </p:par>
                              <p:par>
                                <p:cTn id="23" presetID="10" presetClass="entr" presetSubtype="0" fill="hold" nodeType="withEffect">
                                  <p:stCondLst>
                                    <p:cond delay="0"/>
                                  </p:stCondLst>
                                  <p:childTnLst>
                                    <p:set>
                                      <p:cBhvr>
                                        <p:cTn id="24" dur="1" fill="hold">
                                          <p:stCondLst>
                                            <p:cond delay="0"/>
                                          </p:stCondLst>
                                        </p:cTn>
                                        <p:tgtEl>
                                          <p:spTgt spid="98"/>
                                        </p:tgtEl>
                                        <p:attrNameLst>
                                          <p:attrName>style.visibility</p:attrName>
                                        </p:attrNameLst>
                                      </p:cBhvr>
                                      <p:to>
                                        <p:strVal val="visible"/>
                                      </p:to>
                                    </p:set>
                                    <p:animEffect transition="in" filter="fade">
                                      <p:cBhvr>
                                        <p:cTn id="25" dur="500"/>
                                        <p:tgtEl>
                                          <p:spTgt spid="98"/>
                                        </p:tgtEl>
                                      </p:cBhvr>
                                    </p:animEffect>
                                  </p:childTnLst>
                                </p:cTn>
                              </p:par>
                            </p:childTnLst>
                          </p:cTn>
                        </p:par>
                        <p:par>
                          <p:cTn id="26" fill="hold">
                            <p:stCondLst>
                              <p:cond delay="500"/>
                            </p:stCondLst>
                            <p:childTnLst>
                              <p:par>
                                <p:cTn id="27" presetID="10" presetClass="entr" presetSubtype="0" fill="hold" nodeType="afterEffect">
                                  <p:stCondLst>
                                    <p:cond delay="250"/>
                                  </p:stCondLst>
                                  <p:childTnLst>
                                    <p:set>
                                      <p:cBhvr>
                                        <p:cTn id="28" dur="1" fill="hold">
                                          <p:stCondLst>
                                            <p:cond delay="0"/>
                                          </p:stCondLst>
                                        </p:cTn>
                                        <p:tgtEl>
                                          <p:spTgt spid="12"/>
                                        </p:tgtEl>
                                        <p:attrNameLst>
                                          <p:attrName>style.visibility</p:attrName>
                                        </p:attrNameLst>
                                      </p:cBhvr>
                                      <p:to>
                                        <p:strVal val="visible"/>
                                      </p:to>
                                    </p:set>
                                    <p:animEffect transition="in" filter="fade">
                                      <p:cBhvr>
                                        <p:cTn id="29" dur="500"/>
                                        <p:tgtEl>
                                          <p:spTgt spid="12"/>
                                        </p:tgtEl>
                                      </p:cBhvr>
                                    </p:animEffect>
                                  </p:childTnLst>
                                </p:cTn>
                              </p:par>
                            </p:childTnLst>
                          </p:cTn>
                        </p:par>
                        <p:par>
                          <p:cTn id="30" fill="hold">
                            <p:stCondLst>
                              <p:cond delay="1250"/>
                            </p:stCondLst>
                            <p:childTnLst>
                              <p:par>
                                <p:cTn id="31" presetID="22" presetClass="entr" presetSubtype="1" fill="hold" nodeType="afterEffect">
                                  <p:stCondLst>
                                    <p:cond delay="0"/>
                                  </p:stCondLst>
                                  <p:childTnLst>
                                    <p:set>
                                      <p:cBhvr>
                                        <p:cTn id="32" dur="1" fill="hold">
                                          <p:stCondLst>
                                            <p:cond delay="0"/>
                                          </p:stCondLst>
                                        </p:cTn>
                                        <p:tgtEl>
                                          <p:spTgt spid="117"/>
                                        </p:tgtEl>
                                        <p:attrNameLst>
                                          <p:attrName>style.visibility</p:attrName>
                                        </p:attrNameLst>
                                      </p:cBhvr>
                                      <p:to>
                                        <p:strVal val="visible"/>
                                      </p:to>
                                    </p:set>
                                    <p:animEffect transition="in" filter="wipe(up)">
                                      <p:cBhvr>
                                        <p:cTn id="33" dur="500"/>
                                        <p:tgtEl>
                                          <p:spTgt spid="117"/>
                                        </p:tgtEl>
                                      </p:cBhvr>
                                    </p:animEffect>
                                  </p:childTnLst>
                                </p:cTn>
                              </p:par>
                            </p:childTnLst>
                          </p:cTn>
                        </p:par>
                      </p:childTnLst>
                    </p:cTn>
                  </p:par>
                  <p:par>
                    <p:cTn id="34" fill="hold">
                      <p:stCondLst>
                        <p:cond delay="indefinite"/>
                      </p:stCondLst>
                      <p:childTnLst>
                        <p:par>
                          <p:cTn id="35" fill="hold">
                            <p:stCondLst>
                              <p:cond delay="0"/>
                            </p:stCondLst>
                            <p:childTnLst>
                              <p:par>
                                <p:cTn id="36" presetID="10" presetClass="entr" presetSubtype="0" fill="hold" nodeType="clickEffect">
                                  <p:stCondLst>
                                    <p:cond delay="0"/>
                                  </p:stCondLst>
                                  <p:childTnLst>
                                    <p:set>
                                      <p:cBhvr>
                                        <p:cTn id="37" dur="1" fill="hold">
                                          <p:stCondLst>
                                            <p:cond delay="0"/>
                                          </p:stCondLst>
                                        </p:cTn>
                                        <p:tgtEl>
                                          <p:spTgt spid="14"/>
                                        </p:tgtEl>
                                        <p:attrNameLst>
                                          <p:attrName>style.visibility</p:attrName>
                                        </p:attrNameLst>
                                      </p:cBhvr>
                                      <p:to>
                                        <p:strVal val="visible"/>
                                      </p:to>
                                    </p:set>
                                    <p:animEffect transition="in" filter="fade">
                                      <p:cBhvr>
                                        <p:cTn id="38" dur="500"/>
                                        <p:tgtEl>
                                          <p:spTgt spid="14"/>
                                        </p:tgtEl>
                                      </p:cBhvr>
                                    </p:animEffect>
                                  </p:childTnLst>
                                </p:cTn>
                              </p:par>
                            </p:childTnLst>
                          </p:cTn>
                        </p:par>
                        <p:par>
                          <p:cTn id="39" fill="hold">
                            <p:stCondLst>
                              <p:cond delay="500"/>
                            </p:stCondLst>
                            <p:childTnLst>
                              <p:par>
                                <p:cTn id="40" presetID="10" presetClass="exit" presetSubtype="0" fill="hold" nodeType="afterEffect">
                                  <p:stCondLst>
                                    <p:cond delay="500"/>
                                  </p:stCondLst>
                                  <p:childTnLst>
                                    <p:animEffect transition="out" filter="fade">
                                      <p:cBhvr>
                                        <p:cTn id="41" dur="500"/>
                                        <p:tgtEl>
                                          <p:spTgt spid="105"/>
                                        </p:tgtEl>
                                      </p:cBhvr>
                                    </p:animEffect>
                                    <p:set>
                                      <p:cBhvr>
                                        <p:cTn id="42" dur="1" fill="hold">
                                          <p:stCondLst>
                                            <p:cond delay="499"/>
                                          </p:stCondLst>
                                        </p:cTn>
                                        <p:tgtEl>
                                          <p:spTgt spid="105"/>
                                        </p:tgtEl>
                                        <p:attrNameLst>
                                          <p:attrName>style.visibility</p:attrName>
                                        </p:attrNameLst>
                                      </p:cBhvr>
                                      <p:to>
                                        <p:strVal val="hidden"/>
                                      </p:to>
                                    </p:set>
                                  </p:childTnLst>
                                </p:cTn>
                              </p:par>
                              <p:par>
                                <p:cTn id="43" presetID="10" presetClass="exit" presetSubtype="0" fill="hold" nodeType="withEffect">
                                  <p:stCondLst>
                                    <p:cond delay="500"/>
                                  </p:stCondLst>
                                  <p:childTnLst>
                                    <p:animEffect transition="out" filter="fade">
                                      <p:cBhvr>
                                        <p:cTn id="44" dur="500"/>
                                        <p:tgtEl>
                                          <p:spTgt spid="14"/>
                                        </p:tgtEl>
                                      </p:cBhvr>
                                    </p:animEffect>
                                    <p:set>
                                      <p:cBhvr>
                                        <p:cTn id="45" dur="1" fill="hold">
                                          <p:stCondLst>
                                            <p:cond delay="499"/>
                                          </p:stCondLst>
                                        </p:cTn>
                                        <p:tgtEl>
                                          <p:spTgt spid="14"/>
                                        </p:tgtEl>
                                        <p:attrNameLst>
                                          <p:attrName>style.visibility</p:attrName>
                                        </p:attrNameLst>
                                      </p:cBhvr>
                                      <p:to>
                                        <p:strVal val="hidden"/>
                                      </p:to>
                                    </p:set>
                                  </p:childTnLst>
                                </p:cTn>
                              </p:par>
                              <p:par>
                                <p:cTn id="46" presetID="10" presetClass="entr" presetSubtype="0" fill="hold" nodeType="withEffect">
                                  <p:stCondLst>
                                    <p:cond delay="500"/>
                                  </p:stCondLst>
                                  <p:childTnLst>
                                    <p:set>
                                      <p:cBhvr>
                                        <p:cTn id="47" dur="1" fill="hold">
                                          <p:stCondLst>
                                            <p:cond delay="0"/>
                                          </p:stCondLst>
                                        </p:cTn>
                                        <p:tgtEl>
                                          <p:spTgt spid="118"/>
                                        </p:tgtEl>
                                        <p:attrNameLst>
                                          <p:attrName>style.visibility</p:attrName>
                                        </p:attrNameLst>
                                      </p:cBhvr>
                                      <p:to>
                                        <p:strVal val="visible"/>
                                      </p:to>
                                    </p:set>
                                    <p:animEffect transition="in" filter="fade">
                                      <p:cBhvr>
                                        <p:cTn id="48" dur="500"/>
                                        <p:tgtEl>
                                          <p:spTgt spid="118"/>
                                        </p:tgtEl>
                                      </p:cBhvr>
                                    </p:animEffect>
                                  </p:childTnLst>
                                </p:cTn>
                              </p:par>
                            </p:childTnLst>
                          </p:cTn>
                        </p:par>
                      </p:childTnLst>
                    </p:cTn>
                  </p:par>
                  <p:par>
                    <p:cTn id="49" fill="hold">
                      <p:stCondLst>
                        <p:cond delay="indefinite"/>
                      </p:stCondLst>
                      <p:childTnLst>
                        <p:par>
                          <p:cTn id="50" fill="hold">
                            <p:stCondLst>
                              <p:cond delay="0"/>
                            </p:stCondLst>
                            <p:childTnLst>
                              <p:par>
                                <p:cTn id="51" presetID="10" presetClass="exit" presetSubtype="0" fill="hold" nodeType="clickEffect">
                                  <p:stCondLst>
                                    <p:cond delay="0"/>
                                  </p:stCondLst>
                                  <p:childTnLst>
                                    <p:animEffect transition="out" filter="fade">
                                      <p:cBhvr>
                                        <p:cTn id="52" dur="500"/>
                                        <p:tgtEl>
                                          <p:spTgt spid="118"/>
                                        </p:tgtEl>
                                      </p:cBhvr>
                                    </p:animEffect>
                                    <p:set>
                                      <p:cBhvr>
                                        <p:cTn id="53" dur="1" fill="hold">
                                          <p:stCondLst>
                                            <p:cond delay="499"/>
                                          </p:stCondLst>
                                        </p:cTn>
                                        <p:tgtEl>
                                          <p:spTgt spid="118"/>
                                        </p:tgtEl>
                                        <p:attrNameLst>
                                          <p:attrName>style.visibility</p:attrName>
                                        </p:attrNameLst>
                                      </p:cBhvr>
                                      <p:to>
                                        <p:strVal val="hidden"/>
                                      </p:to>
                                    </p:set>
                                  </p:childTnLst>
                                </p:cTn>
                              </p:par>
                            </p:childTnLst>
                          </p:cTn>
                        </p:par>
                        <p:par>
                          <p:cTn id="54" fill="hold">
                            <p:stCondLst>
                              <p:cond delay="500"/>
                            </p:stCondLst>
                            <p:childTnLst>
                              <p:par>
                                <p:cTn id="55" presetID="10" presetClass="entr" presetSubtype="0" fill="hold" nodeType="afterEffect">
                                  <p:stCondLst>
                                    <p:cond delay="0"/>
                                  </p:stCondLst>
                                  <p:childTnLst>
                                    <p:set>
                                      <p:cBhvr>
                                        <p:cTn id="56" dur="1" fill="hold">
                                          <p:stCondLst>
                                            <p:cond delay="0"/>
                                          </p:stCondLst>
                                        </p:cTn>
                                        <p:tgtEl>
                                          <p:spTgt spid="127"/>
                                        </p:tgtEl>
                                        <p:attrNameLst>
                                          <p:attrName>style.visibility</p:attrName>
                                        </p:attrNameLst>
                                      </p:cBhvr>
                                      <p:to>
                                        <p:strVal val="visible"/>
                                      </p:to>
                                    </p:set>
                                    <p:animEffect transition="in" filter="fade">
                                      <p:cBhvr>
                                        <p:cTn id="57" dur="500"/>
                                        <p:tgtEl>
                                          <p:spTgt spid="127"/>
                                        </p:tgtEl>
                                      </p:cBhvr>
                                    </p:animEffect>
                                  </p:childTnLst>
                                </p:cTn>
                              </p:par>
                              <p:par>
                                <p:cTn id="58" presetID="10" presetClass="entr" presetSubtype="0" fill="hold" nodeType="withEffect">
                                  <p:stCondLst>
                                    <p:cond delay="0"/>
                                  </p:stCondLst>
                                  <p:childTnLst>
                                    <p:set>
                                      <p:cBhvr>
                                        <p:cTn id="59" dur="1" fill="hold">
                                          <p:stCondLst>
                                            <p:cond delay="0"/>
                                          </p:stCondLst>
                                        </p:cTn>
                                        <p:tgtEl>
                                          <p:spTgt spid="190"/>
                                        </p:tgtEl>
                                        <p:attrNameLst>
                                          <p:attrName>style.visibility</p:attrName>
                                        </p:attrNameLst>
                                      </p:cBhvr>
                                      <p:to>
                                        <p:strVal val="visible"/>
                                      </p:to>
                                    </p:set>
                                    <p:animEffect transition="in" filter="fade">
                                      <p:cBhvr>
                                        <p:cTn id="60" dur="500"/>
                                        <p:tgtEl>
                                          <p:spTgt spid="190"/>
                                        </p:tgtEl>
                                      </p:cBhvr>
                                    </p:animEffect>
                                  </p:childTnLst>
                                </p:cTn>
                              </p:par>
                              <p:par>
                                <p:cTn id="61" presetID="10" presetClass="entr" presetSubtype="0" fill="hold" nodeType="withEffect">
                                  <p:stCondLst>
                                    <p:cond delay="0"/>
                                  </p:stCondLst>
                                  <p:childTnLst>
                                    <p:set>
                                      <p:cBhvr>
                                        <p:cTn id="62" dur="1" fill="hold">
                                          <p:stCondLst>
                                            <p:cond delay="0"/>
                                          </p:stCondLst>
                                        </p:cTn>
                                        <p:tgtEl>
                                          <p:spTgt spid="193"/>
                                        </p:tgtEl>
                                        <p:attrNameLst>
                                          <p:attrName>style.visibility</p:attrName>
                                        </p:attrNameLst>
                                      </p:cBhvr>
                                      <p:to>
                                        <p:strVal val="visible"/>
                                      </p:to>
                                    </p:set>
                                    <p:animEffect transition="in" filter="fade">
                                      <p:cBhvr>
                                        <p:cTn id="63" dur="500"/>
                                        <p:tgtEl>
                                          <p:spTgt spid="193"/>
                                        </p:tgtEl>
                                      </p:cBhvr>
                                    </p:animEffect>
                                  </p:childTnLst>
                                </p:cTn>
                              </p:par>
                              <p:par>
                                <p:cTn id="64" presetID="10" presetClass="entr" presetSubtype="0" fill="hold" nodeType="withEffect">
                                  <p:stCondLst>
                                    <p:cond delay="0"/>
                                  </p:stCondLst>
                                  <p:childTnLst>
                                    <p:set>
                                      <p:cBhvr>
                                        <p:cTn id="65" dur="1" fill="hold">
                                          <p:stCondLst>
                                            <p:cond delay="0"/>
                                          </p:stCondLst>
                                        </p:cTn>
                                        <p:tgtEl>
                                          <p:spTgt spid="196"/>
                                        </p:tgtEl>
                                        <p:attrNameLst>
                                          <p:attrName>style.visibility</p:attrName>
                                        </p:attrNameLst>
                                      </p:cBhvr>
                                      <p:to>
                                        <p:strVal val="visible"/>
                                      </p:to>
                                    </p:set>
                                    <p:animEffect transition="in" filter="fade">
                                      <p:cBhvr>
                                        <p:cTn id="66" dur="500"/>
                                        <p:tgtEl>
                                          <p:spTgt spid="196"/>
                                        </p:tgtEl>
                                      </p:cBhvr>
                                    </p:animEffect>
                                  </p:childTnLst>
                                </p:cTn>
                              </p:par>
                              <p:par>
                                <p:cTn id="67" presetID="10" presetClass="entr" presetSubtype="0" fill="hold" nodeType="withEffect">
                                  <p:stCondLst>
                                    <p:cond delay="0"/>
                                  </p:stCondLst>
                                  <p:childTnLst>
                                    <p:set>
                                      <p:cBhvr>
                                        <p:cTn id="68" dur="1" fill="hold">
                                          <p:stCondLst>
                                            <p:cond delay="0"/>
                                          </p:stCondLst>
                                        </p:cTn>
                                        <p:tgtEl>
                                          <p:spTgt spid="199"/>
                                        </p:tgtEl>
                                        <p:attrNameLst>
                                          <p:attrName>style.visibility</p:attrName>
                                        </p:attrNameLst>
                                      </p:cBhvr>
                                      <p:to>
                                        <p:strVal val="visible"/>
                                      </p:to>
                                    </p:set>
                                    <p:animEffect transition="in" filter="fade">
                                      <p:cBhvr>
                                        <p:cTn id="69" dur="500"/>
                                        <p:tgtEl>
                                          <p:spTgt spid="199"/>
                                        </p:tgtEl>
                                      </p:cBhvr>
                                    </p:animEffect>
                                  </p:childTnLst>
                                </p:cTn>
                              </p:par>
                              <p:par>
                                <p:cTn id="70" presetID="10" presetClass="entr" presetSubtype="0" fill="hold" nodeType="withEffect">
                                  <p:stCondLst>
                                    <p:cond delay="0"/>
                                  </p:stCondLst>
                                  <p:childTnLst>
                                    <p:set>
                                      <p:cBhvr>
                                        <p:cTn id="71" dur="1" fill="hold">
                                          <p:stCondLst>
                                            <p:cond delay="0"/>
                                          </p:stCondLst>
                                        </p:cTn>
                                        <p:tgtEl>
                                          <p:spTgt spid="202"/>
                                        </p:tgtEl>
                                        <p:attrNameLst>
                                          <p:attrName>style.visibility</p:attrName>
                                        </p:attrNameLst>
                                      </p:cBhvr>
                                      <p:to>
                                        <p:strVal val="visible"/>
                                      </p:to>
                                    </p:set>
                                    <p:animEffect transition="in" filter="fade">
                                      <p:cBhvr>
                                        <p:cTn id="72" dur="500"/>
                                        <p:tgtEl>
                                          <p:spTgt spid="202"/>
                                        </p:tgtEl>
                                      </p:cBhvr>
                                    </p:animEffect>
                                  </p:childTnLst>
                                </p:cTn>
                              </p:par>
                              <p:par>
                                <p:cTn id="73" presetID="10" presetClass="entr" presetSubtype="0" fill="hold" nodeType="withEffect">
                                  <p:stCondLst>
                                    <p:cond delay="0"/>
                                  </p:stCondLst>
                                  <p:childTnLst>
                                    <p:set>
                                      <p:cBhvr>
                                        <p:cTn id="74" dur="1" fill="hold">
                                          <p:stCondLst>
                                            <p:cond delay="0"/>
                                          </p:stCondLst>
                                        </p:cTn>
                                        <p:tgtEl>
                                          <p:spTgt spid="205"/>
                                        </p:tgtEl>
                                        <p:attrNameLst>
                                          <p:attrName>style.visibility</p:attrName>
                                        </p:attrNameLst>
                                      </p:cBhvr>
                                      <p:to>
                                        <p:strVal val="visible"/>
                                      </p:to>
                                    </p:set>
                                    <p:animEffect transition="in" filter="fade">
                                      <p:cBhvr>
                                        <p:cTn id="75" dur="500"/>
                                        <p:tgtEl>
                                          <p:spTgt spid="205"/>
                                        </p:tgtEl>
                                      </p:cBhvr>
                                    </p:animEffect>
                                  </p:childTnLst>
                                </p:cTn>
                              </p:par>
                              <p:par>
                                <p:cTn id="76" presetID="10" presetClass="entr" presetSubtype="0" fill="hold" nodeType="withEffect">
                                  <p:stCondLst>
                                    <p:cond delay="0"/>
                                  </p:stCondLst>
                                  <p:childTnLst>
                                    <p:set>
                                      <p:cBhvr>
                                        <p:cTn id="77" dur="1" fill="hold">
                                          <p:stCondLst>
                                            <p:cond delay="0"/>
                                          </p:stCondLst>
                                        </p:cTn>
                                        <p:tgtEl>
                                          <p:spTgt spid="208"/>
                                        </p:tgtEl>
                                        <p:attrNameLst>
                                          <p:attrName>style.visibility</p:attrName>
                                        </p:attrNameLst>
                                      </p:cBhvr>
                                      <p:to>
                                        <p:strVal val="visible"/>
                                      </p:to>
                                    </p:set>
                                    <p:animEffect transition="in" filter="fade">
                                      <p:cBhvr>
                                        <p:cTn id="78" dur="500"/>
                                        <p:tgtEl>
                                          <p:spTgt spid="208"/>
                                        </p:tgtEl>
                                      </p:cBhvr>
                                    </p:animEffect>
                                  </p:childTnLst>
                                </p:cTn>
                              </p:par>
                              <p:par>
                                <p:cTn id="79" presetID="10" presetClass="entr" presetSubtype="0" fill="hold" nodeType="withEffect">
                                  <p:stCondLst>
                                    <p:cond delay="0"/>
                                  </p:stCondLst>
                                  <p:childTnLst>
                                    <p:set>
                                      <p:cBhvr>
                                        <p:cTn id="80" dur="1" fill="hold">
                                          <p:stCondLst>
                                            <p:cond delay="0"/>
                                          </p:stCondLst>
                                        </p:cTn>
                                        <p:tgtEl>
                                          <p:spTgt spid="211"/>
                                        </p:tgtEl>
                                        <p:attrNameLst>
                                          <p:attrName>style.visibility</p:attrName>
                                        </p:attrNameLst>
                                      </p:cBhvr>
                                      <p:to>
                                        <p:strVal val="visible"/>
                                      </p:to>
                                    </p:set>
                                    <p:animEffect transition="in" filter="fade">
                                      <p:cBhvr>
                                        <p:cTn id="81" dur="500"/>
                                        <p:tgtEl>
                                          <p:spTgt spid="211"/>
                                        </p:tgtEl>
                                      </p:cBhvr>
                                    </p:animEffect>
                                  </p:childTnLst>
                                </p:cTn>
                              </p:par>
                              <p:par>
                                <p:cTn id="82" presetID="10" presetClass="entr" presetSubtype="0" fill="hold" nodeType="withEffect">
                                  <p:stCondLst>
                                    <p:cond delay="0"/>
                                  </p:stCondLst>
                                  <p:childTnLst>
                                    <p:set>
                                      <p:cBhvr>
                                        <p:cTn id="83" dur="1" fill="hold">
                                          <p:stCondLst>
                                            <p:cond delay="0"/>
                                          </p:stCondLst>
                                        </p:cTn>
                                        <p:tgtEl>
                                          <p:spTgt spid="214"/>
                                        </p:tgtEl>
                                        <p:attrNameLst>
                                          <p:attrName>style.visibility</p:attrName>
                                        </p:attrNameLst>
                                      </p:cBhvr>
                                      <p:to>
                                        <p:strVal val="visible"/>
                                      </p:to>
                                    </p:set>
                                    <p:animEffect transition="in" filter="fade">
                                      <p:cBhvr>
                                        <p:cTn id="84" dur="500"/>
                                        <p:tgtEl>
                                          <p:spTgt spid="214"/>
                                        </p:tgtEl>
                                      </p:cBhvr>
                                    </p:animEffect>
                                  </p:childTnLst>
                                </p:cTn>
                              </p:par>
                            </p:childTnLst>
                          </p:cTn>
                        </p:par>
                        <p:par>
                          <p:cTn id="85" fill="hold">
                            <p:stCondLst>
                              <p:cond delay="1000"/>
                            </p:stCondLst>
                            <p:childTnLst>
                              <p:par>
                                <p:cTn id="86" presetID="10" presetClass="entr" presetSubtype="0" fill="hold" nodeType="afterEffect">
                                  <p:stCondLst>
                                    <p:cond delay="250"/>
                                  </p:stCondLst>
                                  <p:childTnLst>
                                    <p:set>
                                      <p:cBhvr>
                                        <p:cTn id="87" dur="1" fill="hold">
                                          <p:stCondLst>
                                            <p:cond delay="0"/>
                                          </p:stCondLst>
                                        </p:cTn>
                                        <p:tgtEl>
                                          <p:spTgt spid="15"/>
                                        </p:tgtEl>
                                        <p:attrNameLst>
                                          <p:attrName>style.visibility</p:attrName>
                                        </p:attrNameLst>
                                      </p:cBhvr>
                                      <p:to>
                                        <p:strVal val="visible"/>
                                      </p:to>
                                    </p:set>
                                    <p:animEffect transition="in" filter="fade">
                                      <p:cBhvr>
                                        <p:cTn id="88" dur="500"/>
                                        <p:tgtEl>
                                          <p:spTgt spid="15"/>
                                        </p:tgtEl>
                                      </p:cBhvr>
                                    </p:animEffect>
                                  </p:childTnLst>
                                </p:cTn>
                              </p:par>
                            </p:childTnLst>
                          </p:cTn>
                        </p:par>
                        <p:par>
                          <p:cTn id="89" fill="hold">
                            <p:stCondLst>
                              <p:cond delay="1750"/>
                            </p:stCondLst>
                            <p:childTnLst>
                              <p:par>
                                <p:cTn id="90" presetID="22" presetClass="entr" presetSubtype="1" fill="hold" nodeType="afterEffect">
                                  <p:stCondLst>
                                    <p:cond delay="0"/>
                                  </p:stCondLst>
                                  <p:childTnLst>
                                    <p:set>
                                      <p:cBhvr>
                                        <p:cTn id="91" dur="1" fill="hold">
                                          <p:stCondLst>
                                            <p:cond delay="0"/>
                                          </p:stCondLst>
                                        </p:cTn>
                                        <p:tgtEl>
                                          <p:spTgt spid="119"/>
                                        </p:tgtEl>
                                        <p:attrNameLst>
                                          <p:attrName>style.visibility</p:attrName>
                                        </p:attrNameLst>
                                      </p:cBhvr>
                                      <p:to>
                                        <p:strVal val="visible"/>
                                      </p:to>
                                    </p:set>
                                    <p:animEffect transition="in" filter="wipe(up)">
                                      <p:cBhvr>
                                        <p:cTn id="92" dur="500"/>
                                        <p:tgtEl>
                                          <p:spTgt spid="119"/>
                                        </p:tgtEl>
                                      </p:cBhvr>
                                    </p:animEffect>
                                  </p:childTnLst>
                                </p:cTn>
                              </p:par>
                            </p:childTnLst>
                          </p:cTn>
                        </p:par>
                      </p:childTnLst>
                    </p:cTn>
                  </p:par>
                  <p:par>
                    <p:cTn id="93" fill="hold">
                      <p:stCondLst>
                        <p:cond delay="indefinite"/>
                      </p:stCondLst>
                      <p:childTnLst>
                        <p:par>
                          <p:cTn id="94" fill="hold">
                            <p:stCondLst>
                              <p:cond delay="0"/>
                            </p:stCondLst>
                            <p:childTnLst>
                              <p:par>
                                <p:cTn id="95" presetID="10" presetClass="exit" presetSubtype="0" fill="hold" nodeType="clickEffect">
                                  <p:stCondLst>
                                    <p:cond delay="0"/>
                                  </p:stCondLst>
                                  <p:childTnLst>
                                    <p:animEffect transition="out" filter="fade">
                                      <p:cBhvr>
                                        <p:cTn id="96" dur="500"/>
                                        <p:tgtEl>
                                          <p:spTgt spid="127"/>
                                        </p:tgtEl>
                                      </p:cBhvr>
                                    </p:animEffect>
                                    <p:set>
                                      <p:cBhvr>
                                        <p:cTn id="97" dur="1" fill="hold">
                                          <p:stCondLst>
                                            <p:cond delay="499"/>
                                          </p:stCondLst>
                                        </p:cTn>
                                        <p:tgtEl>
                                          <p:spTgt spid="127"/>
                                        </p:tgtEl>
                                        <p:attrNameLst>
                                          <p:attrName>style.visibility</p:attrName>
                                        </p:attrNameLst>
                                      </p:cBhvr>
                                      <p:to>
                                        <p:strVal val="hidden"/>
                                      </p:to>
                                    </p:set>
                                  </p:childTnLst>
                                </p:cTn>
                              </p:par>
                              <p:par>
                                <p:cTn id="98" presetID="10" presetClass="exit" presetSubtype="0" fill="hold" nodeType="withEffect">
                                  <p:stCondLst>
                                    <p:cond delay="0"/>
                                  </p:stCondLst>
                                  <p:childTnLst>
                                    <p:animEffect transition="out" filter="fade">
                                      <p:cBhvr>
                                        <p:cTn id="99" dur="500"/>
                                        <p:tgtEl>
                                          <p:spTgt spid="190"/>
                                        </p:tgtEl>
                                      </p:cBhvr>
                                    </p:animEffect>
                                    <p:set>
                                      <p:cBhvr>
                                        <p:cTn id="100" dur="1" fill="hold">
                                          <p:stCondLst>
                                            <p:cond delay="499"/>
                                          </p:stCondLst>
                                        </p:cTn>
                                        <p:tgtEl>
                                          <p:spTgt spid="190"/>
                                        </p:tgtEl>
                                        <p:attrNameLst>
                                          <p:attrName>style.visibility</p:attrName>
                                        </p:attrNameLst>
                                      </p:cBhvr>
                                      <p:to>
                                        <p:strVal val="hidden"/>
                                      </p:to>
                                    </p:set>
                                  </p:childTnLst>
                                </p:cTn>
                              </p:par>
                              <p:par>
                                <p:cTn id="101" presetID="10" presetClass="exit" presetSubtype="0" fill="hold" nodeType="withEffect">
                                  <p:stCondLst>
                                    <p:cond delay="0"/>
                                  </p:stCondLst>
                                  <p:childTnLst>
                                    <p:animEffect transition="out" filter="fade">
                                      <p:cBhvr>
                                        <p:cTn id="102" dur="500"/>
                                        <p:tgtEl>
                                          <p:spTgt spid="193"/>
                                        </p:tgtEl>
                                      </p:cBhvr>
                                    </p:animEffect>
                                    <p:set>
                                      <p:cBhvr>
                                        <p:cTn id="103" dur="1" fill="hold">
                                          <p:stCondLst>
                                            <p:cond delay="499"/>
                                          </p:stCondLst>
                                        </p:cTn>
                                        <p:tgtEl>
                                          <p:spTgt spid="193"/>
                                        </p:tgtEl>
                                        <p:attrNameLst>
                                          <p:attrName>style.visibility</p:attrName>
                                        </p:attrNameLst>
                                      </p:cBhvr>
                                      <p:to>
                                        <p:strVal val="hidden"/>
                                      </p:to>
                                    </p:set>
                                  </p:childTnLst>
                                </p:cTn>
                              </p:par>
                              <p:par>
                                <p:cTn id="104" presetID="10" presetClass="exit" presetSubtype="0" fill="hold" nodeType="withEffect">
                                  <p:stCondLst>
                                    <p:cond delay="0"/>
                                  </p:stCondLst>
                                  <p:childTnLst>
                                    <p:animEffect transition="out" filter="fade">
                                      <p:cBhvr>
                                        <p:cTn id="105" dur="500"/>
                                        <p:tgtEl>
                                          <p:spTgt spid="196"/>
                                        </p:tgtEl>
                                      </p:cBhvr>
                                    </p:animEffect>
                                    <p:set>
                                      <p:cBhvr>
                                        <p:cTn id="106" dur="1" fill="hold">
                                          <p:stCondLst>
                                            <p:cond delay="499"/>
                                          </p:stCondLst>
                                        </p:cTn>
                                        <p:tgtEl>
                                          <p:spTgt spid="196"/>
                                        </p:tgtEl>
                                        <p:attrNameLst>
                                          <p:attrName>style.visibility</p:attrName>
                                        </p:attrNameLst>
                                      </p:cBhvr>
                                      <p:to>
                                        <p:strVal val="hidden"/>
                                      </p:to>
                                    </p:set>
                                  </p:childTnLst>
                                </p:cTn>
                              </p:par>
                              <p:par>
                                <p:cTn id="107" presetID="10" presetClass="exit" presetSubtype="0" fill="hold" nodeType="withEffect">
                                  <p:stCondLst>
                                    <p:cond delay="0"/>
                                  </p:stCondLst>
                                  <p:childTnLst>
                                    <p:animEffect transition="out" filter="fade">
                                      <p:cBhvr>
                                        <p:cTn id="108" dur="500"/>
                                        <p:tgtEl>
                                          <p:spTgt spid="199"/>
                                        </p:tgtEl>
                                      </p:cBhvr>
                                    </p:animEffect>
                                    <p:set>
                                      <p:cBhvr>
                                        <p:cTn id="109" dur="1" fill="hold">
                                          <p:stCondLst>
                                            <p:cond delay="499"/>
                                          </p:stCondLst>
                                        </p:cTn>
                                        <p:tgtEl>
                                          <p:spTgt spid="199"/>
                                        </p:tgtEl>
                                        <p:attrNameLst>
                                          <p:attrName>style.visibility</p:attrName>
                                        </p:attrNameLst>
                                      </p:cBhvr>
                                      <p:to>
                                        <p:strVal val="hidden"/>
                                      </p:to>
                                    </p:set>
                                  </p:childTnLst>
                                </p:cTn>
                              </p:par>
                              <p:par>
                                <p:cTn id="110" presetID="10" presetClass="exit" presetSubtype="0" fill="hold" nodeType="withEffect">
                                  <p:stCondLst>
                                    <p:cond delay="0"/>
                                  </p:stCondLst>
                                  <p:childTnLst>
                                    <p:animEffect transition="out" filter="fade">
                                      <p:cBhvr>
                                        <p:cTn id="111" dur="500"/>
                                        <p:tgtEl>
                                          <p:spTgt spid="202"/>
                                        </p:tgtEl>
                                      </p:cBhvr>
                                    </p:animEffect>
                                    <p:set>
                                      <p:cBhvr>
                                        <p:cTn id="112" dur="1" fill="hold">
                                          <p:stCondLst>
                                            <p:cond delay="499"/>
                                          </p:stCondLst>
                                        </p:cTn>
                                        <p:tgtEl>
                                          <p:spTgt spid="202"/>
                                        </p:tgtEl>
                                        <p:attrNameLst>
                                          <p:attrName>style.visibility</p:attrName>
                                        </p:attrNameLst>
                                      </p:cBhvr>
                                      <p:to>
                                        <p:strVal val="hidden"/>
                                      </p:to>
                                    </p:set>
                                  </p:childTnLst>
                                </p:cTn>
                              </p:par>
                              <p:par>
                                <p:cTn id="113" presetID="10" presetClass="exit" presetSubtype="0" fill="hold" nodeType="withEffect">
                                  <p:stCondLst>
                                    <p:cond delay="0"/>
                                  </p:stCondLst>
                                  <p:childTnLst>
                                    <p:animEffect transition="out" filter="fade">
                                      <p:cBhvr>
                                        <p:cTn id="114" dur="500"/>
                                        <p:tgtEl>
                                          <p:spTgt spid="205"/>
                                        </p:tgtEl>
                                      </p:cBhvr>
                                    </p:animEffect>
                                    <p:set>
                                      <p:cBhvr>
                                        <p:cTn id="115" dur="1" fill="hold">
                                          <p:stCondLst>
                                            <p:cond delay="499"/>
                                          </p:stCondLst>
                                        </p:cTn>
                                        <p:tgtEl>
                                          <p:spTgt spid="205"/>
                                        </p:tgtEl>
                                        <p:attrNameLst>
                                          <p:attrName>style.visibility</p:attrName>
                                        </p:attrNameLst>
                                      </p:cBhvr>
                                      <p:to>
                                        <p:strVal val="hidden"/>
                                      </p:to>
                                    </p:set>
                                  </p:childTnLst>
                                </p:cTn>
                              </p:par>
                              <p:par>
                                <p:cTn id="116" presetID="10" presetClass="exit" presetSubtype="0" fill="hold" nodeType="withEffect">
                                  <p:stCondLst>
                                    <p:cond delay="0"/>
                                  </p:stCondLst>
                                  <p:childTnLst>
                                    <p:animEffect transition="out" filter="fade">
                                      <p:cBhvr>
                                        <p:cTn id="117" dur="500"/>
                                        <p:tgtEl>
                                          <p:spTgt spid="208"/>
                                        </p:tgtEl>
                                      </p:cBhvr>
                                    </p:animEffect>
                                    <p:set>
                                      <p:cBhvr>
                                        <p:cTn id="118" dur="1" fill="hold">
                                          <p:stCondLst>
                                            <p:cond delay="499"/>
                                          </p:stCondLst>
                                        </p:cTn>
                                        <p:tgtEl>
                                          <p:spTgt spid="208"/>
                                        </p:tgtEl>
                                        <p:attrNameLst>
                                          <p:attrName>style.visibility</p:attrName>
                                        </p:attrNameLst>
                                      </p:cBhvr>
                                      <p:to>
                                        <p:strVal val="hidden"/>
                                      </p:to>
                                    </p:set>
                                  </p:childTnLst>
                                </p:cTn>
                              </p:par>
                              <p:par>
                                <p:cTn id="119" presetID="10" presetClass="exit" presetSubtype="0" fill="hold" nodeType="withEffect">
                                  <p:stCondLst>
                                    <p:cond delay="0"/>
                                  </p:stCondLst>
                                  <p:childTnLst>
                                    <p:animEffect transition="out" filter="fade">
                                      <p:cBhvr>
                                        <p:cTn id="120" dur="500"/>
                                        <p:tgtEl>
                                          <p:spTgt spid="211"/>
                                        </p:tgtEl>
                                      </p:cBhvr>
                                    </p:animEffect>
                                    <p:set>
                                      <p:cBhvr>
                                        <p:cTn id="121" dur="1" fill="hold">
                                          <p:stCondLst>
                                            <p:cond delay="499"/>
                                          </p:stCondLst>
                                        </p:cTn>
                                        <p:tgtEl>
                                          <p:spTgt spid="211"/>
                                        </p:tgtEl>
                                        <p:attrNameLst>
                                          <p:attrName>style.visibility</p:attrName>
                                        </p:attrNameLst>
                                      </p:cBhvr>
                                      <p:to>
                                        <p:strVal val="hidden"/>
                                      </p:to>
                                    </p:set>
                                  </p:childTnLst>
                                </p:cTn>
                              </p:par>
                              <p:par>
                                <p:cTn id="122" presetID="10" presetClass="exit" presetSubtype="0" fill="hold" nodeType="withEffect">
                                  <p:stCondLst>
                                    <p:cond delay="0"/>
                                  </p:stCondLst>
                                  <p:childTnLst>
                                    <p:animEffect transition="out" filter="fade">
                                      <p:cBhvr>
                                        <p:cTn id="123" dur="500"/>
                                        <p:tgtEl>
                                          <p:spTgt spid="214"/>
                                        </p:tgtEl>
                                      </p:cBhvr>
                                    </p:animEffect>
                                    <p:set>
                                      <p:cBhvr>
                                        <p:cTn id="124" dur="1" fill="hold">
                                          <p:stCondLst>
                                            <p:cond delay="499"/>
                                          </p:stCondLst>
                                        </p:cTn>
                                        <p:tgtEl>
                                          <p:spTgt spid="214"/>
                                        </p:tgtEl>
                                        <p:attrNameLst>
                                          <p:attrName>style.visibility</p:attrName>
                                        </p:attrNameLst>
                                      </p:cBhvr>
                                      <p:to>
                                        <p:strVal val="hidden"/>
                                      </p:to>
                                    </p:set>
                                  </p:childTnLst>
                                </p:cTn>
                              </p:par>
                            </p:childTnLst>
                          </p:cTn>
                        </p:par>
                        <p:par>
                          <p:cTn id="125" fill="hold">
                            <p:stCondLst>
                              <p:cond delay="500"/>
                            </p:stCondLst>
                            <p:childTnLst>
                              <p:par>
                                <p:cTn id="126" presetID="10" presetClass="entr" presetSubtype="0" fill="hold" nodeType="afterEffect">
                                  <p:stCondLst>
                                    <p:cond delay="0"/>
                                  </p:stCondLst>
                                  <p:childTnLst>
                                    <p:set>
                                      <p:cBhvr>
                                        <p:cTn id="127" dur="1" fill="hold">
                                          <p:stCondLst>
                                            <p:cond delay="0"/>
                                          </p:stCondLst>
                                        </p:cTn>
                                        <p:tgtEl>
                                          <p:spTgt spid="218"/>
                                        </p:tgtEl>
                                        <p:attrNameLst>
                                          <p:attrName>style.visibility</p:attrName>
                                        </p:attrNameLst>
                                      </p:cBhvr>
                                      <p:to>
                                        <p:strVal val="visible"/>
                                      </p:to>
                                    </p:set>
                                    <p:animEffect transition="in" filter="fade">
                                      <p:cBhvr>
                                        <p:cTn id="128" dur="500"/>
                                        <p:tgtEl>
                                          <p:spTgt spid="218"/>
                                        </p:tgtEl>
                                      </p:cBhvr>
                                    </p:animEffect>
                                  </p:childTnLst>
                                </p:cTn>
                              </p:par>
                              <p:par>
                                <p:cTn id="129" presetID="10" presetClass="entr" presetSubtype="0" fill="hold" nodeType="withEffect">
                                  <p:stCondLst>
                                    <p:cond delay="0"/>
                                  </p:stCondLst>
                                  <p:childTnLst>
                                    <p:set>
                                      <p:cBhvr>
                                        <p:cTn id="130" dur="1" fill="hold">
                                          <p:stCondLst>
                                            <p:cond delay="0"/>
                                          </p:stCondLst>
                                        </p:cTn>
                                        <p:tgtEl>
                                          <p:spTgt spid="221"/>
                                        </p:tgtEl>
                                        <p:attrNameLst>
                                          <p:attrName>style.visibility</p:attrName>
                                        </p:attrNameLst>
                                      </p:cBhvr>
                                      <p:to>
                                        <p:strVal val="visible"/>
                                      </p:to>
                                    </p:set>
                                    <p:animEffect transition="in" filter="fade">
                                      <p:cBhvr>
                                        <p:cTn id="131" dur="500"/>
                                        <p:tgtEl>
                                          <p:spTgt spid="221"/>
                                        </p:tgtEl>
                                      </p:cBhvr>
                                    </p:animEffect>
                                  </p:childTnLst>
                                </p:cTn>
                              </p:par>
                              <p:par>
                                <p:cTn id="132" presetID="10" presetClass="entr" presetSubtype="0" fill="hold" nodeType="withEffect">
                                  <p:stCondLst>
                                    <p:cond delay="0"/>
                                  </p:stCondLst>
                                  <p:childTnLst>
                                    <p:set>
                                      <p:cBhvr>
                                        <p:cTn id="133" dur="1" fill="hold">
                                          <p:stCondLst>
                                            <p:cond delay="0"/>
                                          </p:stCondLst>
                                        </p:cTn>
                                        <p:tgtEl>
                                          <p:spTgt spid="224"/>
                                        </p:tgtEl>
                                        <p:attrNameLst>
                                          <p:attrName>style.visibility</p:attrName>
                                        </p:attrNameLst>
                                      </p:cBhvr>
                                      <p:to>
                                        <p:strVal val="visible"/>
                                      </p:to>
                                    </p:set>
                                    <p:animEffect transition="in" filter="fade">
                                      <p:cBhvr>
                                        <p:cTn id="134" dur="500"/>
                                        <p:tgtEl>
                                          <p:spTgt spid="224"/>
                                        </p:tgtEl>
                                      </p:cBhvr>
                                    </p:animEffect>
                                  </p:childTnLst>
                                </p:cTn>
                              </p:par>
                              <p:par>
                                <p:cTn id="135" presetID="10" presetClass="entr" presetSubtype="0" fill="hold" nodeType="withEffect">
                                  <p:stCondLst>
                                    <p:cond delay="0"/>
                                  </p:stCondLst>
                                  <p:childTnLst>
                                    <p:set>
                                      <p:cBhvr>
                                        <p:cTn id="136" dur="1" fill="hold">
                                          <p:stCondLst>
                                            <p:cond delay="0"/>
                                          </p:stCondLst>
                                        </p:cTn>
                                        <p:tgtEl>
                                          <p:spTgt spid="227"/>
                                        </p:tgtEl>
                                        <p:attrNameLst>
                                          <p:attrName>style.visibility</p:attrName>
                                        </p:attrNameLst>
                                      </p:cBhvr>
                                      <p:to>
                                        <p:strVal val="visible"/>
                                      </p:to>
                                    </p:set>
                                    <p:animEffect transition="in" filter="fade">
                                      <p:cBhvr>
                                        <p:cTn id="137" dur="500"/>
                                        <p:tgtEl>
                                          <p:spTgt spid="227"/>
                                        </p:tgtEl>
                                      </p:cBhvr>
                                    </p:animEffect>
                                  </p:childTnLst>
                                </p:cTn>
                              </p:par>
                              <p:par>
                                <p:cTn id="138" presetID="10" presetClass="entr" presetSubtype="0" fill="hold" nodeType="withEffect">
                                  <p:stCondLst>
                                    <p:cond delay="0"/>
                                  </p:stCondLst>
                                  <p:childTnLst>
                                    <p:set>
                                      <p:cBhvr>
                                        <p:cTn id="139" dur="1" fill="hold">
                                          <p:stCondLst>
                                            <p:cond delay="0"/>
                                          </p:stCondLst>
                                        </p:cTn>
                                        <p:tgtEl>
                                          <p:spTgt spid="230"/>
                                        </p:tgtEl>
                                        <p:attrNameLst>
                                          <p:attrName>style.visibility</p:attrName>
                                        </p:attrNameLst>
                                      </p:cBhvr>
                                      <p:to>
                                        <p:strVal val="visible"/>
                                      </p:to>
                                    </p:set>
                                    <p:animEffect transition="in" filter="fade">
                                      <p:cBhvr>
                                        <p:cTn id="140" dur="500"/>
                                        <p:tgtEl>
                                          <p:spTgt spid="230"/>
                                        </p:tgtEl>
                                      </p:cBhvr>
                                    </p:animEffect>
                                  </p:childTnLst>
                                </p:cTn>
                              </p:par>
                              <p:par>
                                <p:cTn id="141" presetID="10" presetClass="entr" presetSubtype="0" fill="hold" nodeType="withEffect">
                                  <p:stCondLst>
                                    <p:cond delay="0"/>
                                  </p:stCondLst>
                                  <p:childTnLst>
                                    <p:set>
                                      <p:cBhvr>
                                        <p:cTn id="142" dur="1" fill="hold">
                                          <p:stCondLst>
                                            <p:cond delay="0"/>
                                          </p:stCondLst>
                                        </p:cTn>
                                        <p:tgtEl>
                                          <p:spTgt spid="233"/>
                                        </p:tgtEl>
                                        <p:attrNameLst>
                                          <p:attrName>style.visibility</p:attrName>
                                        </p:attrNameLst>
                                      </p:cBhvr>
                                      <p:to>
                                        <p:strVal val="visible"/>
                                      </p:to>
                                    </p:set>
                                    <p:animEffect transition="in" filter="fade">
                                      <p:cBhvr>
                                        <p:cTn id="143" dur="500"/>
                                        <p:tgtEl>
                                          <p:spTgt spid="233"/>
                                        </p:tgtEl>
                                      </p:cBhvr>
                                    </p:animEffect>
                                  </p:childTnLst>
                                </p:cTn>
                              </p:par>
                              <p:par>
                                <p:cTn id="144" presetID="10" presetClass="entr" presetSubtype="0" fill="hold" nodeType="withEffect">
                                  <p:stCondLst>
                                    <p:cond delay="0"/>
                                  </p:stCondLst>
                                  <p:childTnLst>
                                    <p:set>
                                      <p:cBhvr>
                                        <p:cTn id="145" dur="1" fill="hold">
                                          <p:stCondLst>
                                            <p:cond delay="0"/>
                                          </p:stCondLst>
                                        </p:cTn>
                                        <p:tgtEl>
                                          <p:spTgt spid="236"/>
                                        </p:tgtEl>
                                        <p:attrNameLst>
                                          <p:attrName>style.visibility</p:attrName>
                                        </p:attrNameLst>
                                      </p:cBhvr>
                                      <p:to>
                                        <p:strVal val="visible"/>
                                      </p:to>
                                    </p:set>
                                    <p:animEffect transition="in" filter="fade">
                                      <p:cBhvr>
                                        <p:cTn id="146" dur="500"/>
                                        <p:tgtEl>
                                          <p:spTgt spid="236"/>
                                        </p:tgtEl>
                                      </p:cBhvr>
                                    </p:animEffect>
                                  </p:childTnLst>
                                </p:cTn>
                              </p:par>
                              <p:par>
                                <p:cTn id="147" presetID="10" presetClass="entr" presetSubtype="0" fill="hold" nodeType="withEffect">
                                  <p:stCondLst>
                                    <p:cond delay="0"/>
                                  </p:stCondLst>
                                  <p:childTnLst>
                                    <p:set>
                                      <p:cBhvr>
                                        <p:cTn id="148" dur="1" fill="hold">
                                          <p:stCondLst>
                                            <p:cond delay="0"/>
                                          </p:stCondLst>
                                        </p:cTn>
                                        <p:tgtEl>
                                          <p:spTgt spid="239"/>
                                        </p:tgtEl>
                                        <p:attrNameLst>
                                          <p:attrName>style.visibility</p:attrName>
                                        </p:attrNameLst>
                                      </p:cBhvr>
                                      <p:to>
                                        <p:strVal val="visible"/>
                                      </p:to>
                                    </p:set>
                                    <p:animEffect transition="in" filter="fade">
                                      <p:cBhvr>
                                        <p:cTn id="149" dur="500"/>
                                        <p:tgtEl>
                                          <p:spTgt spid="239"/>
                                        </p:tgtEl>
                                      </p:cBhvr>
                                    </p:animEffect>
                                  </p:childTnLst>
                                </p:cTn>
                              </p:par>
                              <p:par>
                                <p:cTn id="150" presetID="10" presetClass="entr" presetSubtype="0" fill="hold" nodeType="withEffect">
                                  <p:stCondLst>
                                    <p:cond delay="0"/>
                                  </p:stCondLst>
                                  <p:childTnLst>
                                    <p:set>
                                      <p:cBhvr>
                                        <p:cTn id="151" dur="1" fill="hold">
                                          <p:stCondLst>
                                            <p:cond delay="0"/>
                                          </p:stCondLst>
                                        </p:cTn>
                                        <p:tgtEl>
                                          <p:spTgt spid="242"/>
                                        </p:tgtEl>
                                        <p:attrNameLst>
                                          <p:attrName>style.visibility</p:attrName>
                                        </p:attrNameLst>
                                      </p:cBhvr>
                                      <p:to>
                                        <p:strVal val="visible"/>
                                      </p:to>
                                    </p:set>
                                    <p:animEffect transition="in" filter="fade">
                                      <p:cBhvr>
                                        <p:cTn id="152" dur="500"/>
                                        <p:tgtEl>
                                          <p:spTgt spid="242"/>
                                        </p:tgtEl>
                                      </p:cBhvr>
                                    </p:animEffect>
                                  </p:childTnLst>
                                </p:cTn>
                              </p:par>
                              <p:par>
                                <p:cTn id="153" presetID="10" presetClass="entr" presetSubtype="0" fill="hold" nodeType="withEffect">
                                  <p:stCondLst>
                                    <p:cond delay="0"/>
                                  </p:stCondLst>
                                  <p:childTnLst>
                                    <p:set>
                                      <p:cBhvr>
                                        <p:cTn id="154" dur="1" fill="hold">
                                          <p:stCondLst>
                                            <p:cond delay="0"/>
                                          </p:stCondLst>
                                        </p:cTn>
                                        <p:tgtEl>
                                          <p:spTgt spid="245"/>
                                        </p:tgtEl>
                                        <p:attrNameLst>
                                          <p:attrName>style.visibility</p:attrName>
                                        </p:attrNameLst>
                                      </p:cBhvr>
                                      <p:to>
                                        <p:strVal val="visible"/>
                                      </p:to>
                                    </p:set>
                                    <p:animEffect transition="in" filter="fade">
                                      <p:cBhvr>
                                        <p:cTn id="155" dur="500"/>
                                        <p:tgtEl>
                                          <p:spTgt spid="245"/>
                                        </p:tgtEl>
                                      </p:cBhvr>
                                    </p:animEffect>
                                  </p:childTnLst>
                                </p:cTn>
                              </p:par>
                            </p:childTnLst>
                          </p:cTn>
                        </p:par>
                        <p:par>
                          <p:cTn id="156" fill="hold">
                            <p:stCondLst>
                              <p:cond delay="1000"/>
                            </p:stCondLst>
                            <p:childTnLst>
                              <p:par>
                                <p:cTn id="157" presetID="10" presetClass="entr" presetSubtype="0" fill="hold" grpId="0" nodeType="afterEffect">
                                  <p:stCondLst>
                                    <p:cond delay="0"/>
                                  </p:stCondLst>
                                  <p:childTnLst>
                                    <p:set>
                                      <p:cBhvr>
                                        <p:cTn id="158" dur="1" fill="hold">
                                          <p:stCondLst>
                                            <p:cond delay="0"/>
                                          </p:stCondLst>
                                        </p:cTn>
                                        <p:tgtEl>
                                          <p:spTgt spid="217"/>
                                        </p:tgtEl>
                                        <p:attrNameLst>
                                          <p:attrName>style.visibility</p:attrName>
                                        </p:attrNameLst>
                                      </p:cBhvr>
                                      <p:to>
                                        <p:strVal val="visible"/>
                                      </p:to>
                                    </p:set>
                                    <p:animEffect transition="in" filter="fade">
                                      <p:cBhvr>
                                        <p:cTn id="159" dur="500"/>
                                        <p:tgtEl>
                                          <p:spTgt spid="217"/>
                                        </p:tgtEl>
                                      </p:cBhvr>
                                    </p:animEffect>
                                  </p:childTnLst>
                                </p:cTn>
                              </p:par>
                            </p:childTnLst>
                          </p:cTn>
                        </p:par>
                        <p:par>
                          <p:cTn id="160" fill="hold">
                            <p:stCondLst>
                              <p:cond delay="1500"/>
                            </p:stCondLst>
                            <p:childTnLst>
                              <p:par>
                                <p:cTn id="161" presetID="10" presetClass="entr" presetSubtype="0" fill="hold" grpId="0" nodeType="afterEffect">
                                  <p:stCondLst>
                                    <p:cond delay="250"/>
                                  </p:stCondLst>
                                  <p:childTnLst>
                                    <p:set>
                                      <p:cBhvr>
                                        <p:cTn id="162" dur="1" fill="hold">
                                          <p:stCondLst>
                                            <p:cond delay="0"/>
                                          </p:stCondLst>
                                        </p:cTn>
                                        <p:tgtEl>
                                          <p:spTgt spid="115"/>
                                        </p:tgtEl>
                                        <p:attrNameLst>
                                          <p:attrName>style.visibility</p:attrName>
                                        </p:attrNameLst>
                                      </p:cBhvr>
                                      <p:to>
                                        <p:strVal val="visible"/>
                                      </p:to>
                                    </p:set>
                                    <p:animEffect transition="in" filter="fade">
                                      <p:cBhvr>
                                        <p:cTn id="163" dur="500"/>
                                        <p:tgtEl>
                                          <p:spTgt spid="115"/>
                                        </p:tgtEl>
                                      </p:cBhvr>
                                    </p:animEffect>
                                  </p:childTnLst>
                                </p:cTn>
                              </p:par>
                            </p:childTnLst>
                          </p:cTn>
                        </p:par>
                        <p:par>
                          <p:cTn id="164" fill="hold">
                            <p:stCondLst>
                              <p:cond delay="2250"/>
                            </p:stCondLst>
                            <p:childTnLst>
                              <p:par>
                                <p:cTn id="165" presetID="10" presetClass="entr" presetSubtype="0" fill="hold" grpId="0" nodeType="afterEffect">
                                  <p:stCondLst>
                                    <p:cond delay="250"/>
                                  </p:stCondLst>
                                  <p:childTnLst>
                                    <p:set>
                                      <p:cBhvr>
                                        <p:cTn id="166" dur="1" fill="hold">
                                          <p:stCondLst>
                                            <p:cond delay="0"/>
                                          </p:stCondLst>
                                        </p:cTn>
                                        <p:tgtEl>
                                          <p:spTgt spid="122"/>
                                        </p:tgtEl>
                                        <p:attrNameLst>
                                          <p:attrName>style.visibility</p:attrName>
                                        </p:attrNameLst>
                                      </p:cBhvr>
                                      <p:to>
                                        <p:strVal val="visible"/>
                                      </p:to>
                                    </p:set>
                                    <p:animEffect transition="in" filter="fade">
                                      <p:cBhvr>
                                        <p:cTn id="167" dur="500"/>
                                        <p:tgtEl>
                                          <p:spTgt spid="12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5" grpId="0"/>
      <p:bldP spid="122" grpId="0"/>
      <p:bldP spid="217"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3" name="Picture 52">
            <a:extLst>
              <a:ext uri="{FF2B5EF4-FFF2-40B4-BE49-F238E27FC236}">
                <a16:creationId xmlns:a16="http://schemas.microsoft.com/office/drawing/2014/main" id="{CC3FF93B-6B7E-4956-A093-91584C3A0791}"/>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755649" y="1848899"/>
            <a:ext cx="7632697" cy="4170396"/>
          </a:xfrm>
          <a:prstGeom prst="rect">
            <a:avLst/>
          </a:prstGeom>
        </p:spPr>
      </p:pic>
      <p:pic>
        <p:nvPicPr>
          <p:cNvPr id="5" name="Picture 4">
            <a:extLst>
              <a:ext uri="{FF2B5EF4-FFF2-40B4-BE49-F238E27FC236}">
                <a16:creationId xmlns:a16="http://schemas.microsoft.com/office/drawing/2014/main" id="{2830866F-58AA-4213-AFD1-4A7F919ABC82}"/>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7904094" y="532799"/>
            <a:ext cx="700156" cy="700156"/>
          </a:xfrm>
          <a:prstGeom prst="rect">
            <a:avLst/>
          </a:prstGeom>
        </p:spPr>
      </p:pic>
      <p:sp>
        <p:nvSpPr>
          <p:cNvPr id="18" name="Rectangle 17">
            <a:extLst>
              <a:ext uri="{FF2B5EF4-FFF2-40B4-BE49-F238E27FC236}">
                <a16:creationId xmlns:a16="http://schemas.microsoft.com/office/drawing/2014/main" id="{7BAA8F4B-BC71-4ED6-B151-5199F8BE12AD}"/>
              </a:ext>
            </a:extLst>
          </p:cNvPr>
          <p:cNvSpPr/>
          <p:nvPr/>
        </p:nvSpPr>
        <p:spPr>
          <a:xfrm>
            <a:off x="445574" y="702863"/>
            <a:ext cx="2964376" cy="355276"/>
          </a:xfrm>
          <a:prstGeom prst="rect">
            <a:avLst/>
          </a:prstGeom>
          <a:solidFill>
            <a:srgbClr val="072F54"/>
          </a:solidFill>
        </p:spPr>
        <p:txBody>
          <a:bodyPr wrap="square" lIns="180000" tIns="36000" rIns="180000" bIns="72000" anchor="ctr">
            <a:spAutoFit/>
          </a:bodyPr>
          <a:lstStyle/>
          <a:p>
            <a:r>
              <a:rPr lang="en-GB" sz="1600" b="1" dirty="0">
                <a:solidFill>
                  <a:schemeClr val="bg1"/>
                </a:solidFill>
              </a:rPr>
              <a:t>Divide 2 Digits by 1 Digit (1)</a:t>
            </a:r>
          </a:p>
        </p:txBody>
      </p:sp>
      <p:sp>
        <p:nvSpPr>
          <p:cNvPr id="97" name="Rectangle 96"/>
          <p:cNvSpPr/>
          <p:nvPr/>
        </p:nvSpPr>
        <p:spPr>
          <a:xfrm>
            <a:off x="3409950" y="702863"/>
            <a:ext cx="976684" cy="355276"/>
          </a:xfrm>
          <a:prstGeom prst="rect">
            <a:avLst/>
          </a:prstGeom>
          <a:solidFill>
            <a:srgbClr val="4EB2E5"/>
          </a:solidFill>
        </p:spPr>
        <p:txBody>
          <a:bodyPr wrap="square" lIns="180000" tIns="36000" rIns="180000" bIns="72000" anchor="ctr">
            <a:spAutoFit/>
          </a:bodyPr>
          <a:lstStyle/>
          <a:p>
            <a:pPr algn="ctr"/>
            <a:r>
              <a:rPr lang="en-GB" altLang="en-US" sz="1600" b="1" dirty="0">
                <a:solidFill>
                  <a:schemeClr val="bg1"/>
                </a:solidFill>
              </a:rPr>
              <a:t>Diving</a:t>
            </a:r>
            <a:endParaRPr lang="en-GB" sz="1600" b="1" dirty="0">
              <a:solidFill>
                <a:schemeClr val="bg1"/>
              </a:solidFill>
            </a:endParaRPr>
          </a:p>
        </p:txBody>
      </p:sp>
      <p:cxnSp>
        <p:nvCxnSpPr>
          <p:cNvPr id="103" name="Straight Connector 102"/>
          <p:cNvCxnSpPr/>
          <p:nvPr/>
        </p:nvCxnSpPr>
        <p:spPr>
          <a:xfrm>
            <a:off x="3409950" y="678765"/>
            <a:ext cx="0" cy="396000"/>
          </a:xfrm>
          <a:prstGeom prst="line">
            <a:avLst/>
          </a:prstGeom>
          <a:ln w="28575">
            <a:solidFill>
              <a:schemeClr val="bg1"/>
            </a:solidFill>
          </a:ln>
        </p:spPr>
        <p:style>
          <a:lnRef idx="1">
            <a:schemeClr val="accent1"/>
          </a:lnRef>
          <a:fillRef idx="0">
            <a:schemeClr val="accent1"/>
          </a:fillRef>
          <a:effectRef idx="0">
            <a:schemeClr val="accent1"/>
          </a:effectRef>
          <a:fontRef idx="minor">
            <a:schemeClr val="tx1"/>
          </a:fontRef>
        </p:style>
      </p:cxnSp>
      <p:sp>
        <p:nvSpPr>
          <p:cNvPr id="46" name="Rectangle: Rounded Corners 45">
            <a:extLst>
              <a:ext uri="{FF2B5EF4-FFF2-40B4-BE49-F238E27FC236}">
                <a16:creationId xmlns:a16="http://schemas.microsoft.com/office/drawing/2014/main" id="{230A401C-12EA-4315-9EE7-0160C0342A78}"/>
              </a:ext>
            </a:extLst>
          </p:cNvPr>
          <p:cNvSpPr/>
          <p:nvPr/>
        </p:nvSpPr>
        <p:spPr>
          <a:xfrm>
            <a:off x="4609194" y="4101251"/>
            <a:ext cx="1594370" cy="645924"/>
          </a:xfrm>
          <a:prstGeom prst="roundRect">
            <a:avLst/>
          </a:prstGeom>
          <a:solidFill>
            <a:schemeClr val="bg1"/>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91" name="TextBox 90"/>
          <p:cNvSpPr txBox="1"/>
          <p:nvPr/>
        </p:nvSpPr>
        <p:spPr>
          <a:xfrm>
            <a:off x="4636441" y="4230644"/>
            <a:ext cx="1567123" cy="400110"/>
          </a:xfrm>
          <a:prstGeom prst="rect">
            <a:avLst/>
          </a:prstGeom>
          <a:noFill/>
        </p:spPr>
        <p:txBody>
          <a:bodyPr wrap="square" rtlCol="0">
            <a:spAutoFit/>
          </a:bodyPr>
          <a:lstStyle/>
          <a:p>
            <a:r>
              <a:rPr lang="en-GB" sz="2000" dirty="0">
                <a:latin typeface="Kalam" panose="02000000000000000000" pitchFamily="2" charset="0"/>
                <a:cs typeface="Kalam" panose="02000000000000000000" pitchFamily="2" charset="0"/>
              </a:rPr>
              <a:t>60 ÷      = 10</a:t>
            </a:r>
          </a:p>
        </p:txBody>
      </p:sp>
      <p:sp>
        <p:nvSpPr>
          <p:cNvPr id="43" name="Rectangle: Rounded Corners 42">
            <a:extLst>
              <a:ext uri="{FF2B5EF4-FFF2-40B4-BE49-F238E27FC236}">
                <a16:creationId xmlns:a16="http://schemas.microsoft.com/office/drawing/2014/main" id="{6387B89E-F9BA-4A86-BF20-814DD22549D6}"/>
              </a:ext>
            </a:extLst>
          </p:cNvPr>
          <p:cNvSpPr/>
          <p:nvPr/>
        </p:nvSpPr>
        <p:spPr>
          <a:xfrm>
            <a:off x="1039937" y="4100291"/>
            <a:ext cx="1594370" cy="645924"/>
          </a:xfrm>
          <a:prstGeom prst="roundRect">
            <a:avLst/>
          </a:prstGeom>
          <a:solidFill>
            <a:schemeClr val="bg1"/>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0" name="TextBox 29">
            <a:extLst>
              <a:ext uri="{FF2B5EF4-FFF2-40B4-BE49-F238E27FC236}">
                <a16:creationId xmlns:a16="http://schemas.microsoft.com/office/drawing/2014/main" id="{E68C2E80-0C7F-4394-8CDF-B6D02390014A}"/>
              </a:ext>
            </a:extLst>
          </p:cNvPr>
          <p:cNvSpPr txBox="1"/>
          <p:nvPr/>
        </p:nvSpPr>
        <p:spPr>
          <a:xfrm>
            <a:off x="1231638" y="4238393"/>
            <a:ext cx="1443169" cy="400110"/>
          </a:xfrm>
          <a:prstGeom prst="rect">
            <a:avLst/>
          </a:prstGeom>
          <a:noFill/>
        </p:spPr>
        <p:txBody>
          <a:bodyPr wrap="square" rtlCol="0">
            <a:spAutoFit/>
          </a:bodyPr>
          <a:lstStyle/>
          <a:p>
            <a:r>
              <a:rPr lang="en-GB" sz="2000" dirty="0">
                <a:latin typeface="Kalam" panose="02000000000000000000" pitchFamily="2" charset="0"/>
                <a:cs typeface="Kalam" panose="02000000000000000000" pitchFamily="2" charset="0"/>
              </a:rPr>
              <a:t>    ÷ 4 = 10</a:t>
            </a:r>
          </a:p>
        </p:txBody>
      </p:sp>
      <p:sp>
        <p:nvSpPr>
          <p:cNvPr id="31" name="Rectangle 30">
            <a:extLst>
              <a:ext uri="{FF2B5EF4-FFF2-40B4-BE49-F238E27FC236}">
                <a16:creationId xmlns:a16="http://schemas.microsoft.com/office/drawing/2014/main" id="{AC11B165-7718-4530-957D-BA83BB70BD3D}"/>
              </a:ext>
            </a:extLst>
          </p:cNvPr>
          <p:cNvSpPr/>
          <p:nvPr/>
        </p:nvSpPr>
        <p:spPr>
          <a:xfrm>
            <a:off x="1153118" y="4224664"/>
            <a:ext cx="394650" cy="396000"/>
          </a:xfrm>
          <a:prstGeom prst="rect">
            <a:avLst/>
          </a:prstGeom>
          <a:noFill/>
          <a:ln w="19050">
            <a:solidFill>
              <a:srgbClr val="2DB6BE"/>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48" name="Rectangle: Rounded Corners 47">
            <a:extLst>
              <a:ext uri="{FF2B5EF4-FFF2-40B4-BE49-F238E27FC236}">
                <a16:creationId xmlns:a16="http://schemas.microsoft.com/office/drawing/2014/main" id="{E1D14E2D-BC9F-4B60-891D-DB47B27E174F}"/>
              </a:ext>
            </a:extLst>
          </p:cNvPr>
          <p:cNvSpPr/>
          <p:nvPr/>
        </p:nvSpPr>
        <p:spPr>
          <a:xfrm>
            <a:off x="6510917" y="4101251"/>
            <a:ext cx="1594370" cy="645924"/>
          </a:xfrm>
          <a:prstGeom prst="roundRect">
            <a:avLst/>
          </a:prstGeom>
          <a:solidFill>
            <a:schemeClr val="bg1"/>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3" name="TextBox 32">
            <a:extLst>
              <a:ext uri="{FF2B5EF4-FFF2-40B4-BE49-F238E27FC236}">
                <a16:creationId xmlns:a16="http://schemas.microsoft.com/office/drawing/2014/main" id="{B5DDF676-418D-41CF-9396-DF95EF35DC36}"/>
              </a:ext>
            </a:extLst>
          </p:cNvPr>
          <p:cNvSpPr txBox="1"/>
          <p:nvPr/>
        </p:nvSpPr>
        <p:spPr>
          <a:xfrm>
            <a:off x="6698101" y="4230644"/>
            <a:ext cx="1339454" cy="400110"/>
          </a:xfrm>
          <a:prstGeom prst="rect">
            <a:avLst/>
          </a:prstGeom>
          <a:noFill/>
        </p:spPr>
        <p:txBody>
          <a:bodyPr wrap="square" rtlCol="0">
            <a:spAutoFit/>
          </a:bodyPr>
          <a:lstStyle/>
          <a:p>
            <a:r>
              <a:rPr lang="en-GB" sz="2000" dirty="0">
                <a:latin typeface="Kalam" panose="02000000000000000000" pitchFamily="2" charset="0"/>
                <a:cs typeface="Kalam" panose="02000000000000000000" pitchFamily="2" charset="0"/>
              </a:rPr>
              <a:t>    ÷ 6 = 4</a:t>
            </a:r>
          </a:p>
        </p:txBody>
      </p:sp>
      <p:sp>
        <p:nvSpPr>
          <p:cNvPr id="45" name="Rectangle: Rounded Corners 44">
            <a:extLst>
              <a:ext uri="{FF2B5EF4-FFF2-40B4-BE49-F238E27FC236}">
                <a16:creationId xmlns:a16="http://schemas.microsoft.com/office/drawing/2014/main" id="{ED657343-B18B-492A-A0E0-8C9A1E5A29E3}"/>
              </a:ext>
            </a:extLst>
          </p:cNvPr>
          <p:cNvSpPr/>
          <p:nvPr/>
        </p:nvSpPr>
        <p:spPr>
          <a:xfrm>
            <a:off x="2941660" y="4100291"/>
            <a:ext cx="1594370" cy="645924"/>
          </a:xfrm>
          <a:prstGeom prst="roundRect">
            <a:avLst/>
          </a:prstGeom>
          <a:solidFill>
            <a:schemeClr val="bg1"/>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TextBox 7"/>
          <p:cNvSpPr txBox="1"/>
          <p:nvPr/>
        </p:nvSpPr>
        <p:spPr>
          <a:xfrm>
            <a:off x="2916621" y="4238393"/>
            <a:ext cx="1332670" cy="400110"/>
          </a:xfrm>
          <a:prstGeom prst="rect">
            <a:avLst/>
          </a:prstGeom>
          <a:noFill/>
        </p:spPr>
        <p:txBody>
          <a:bodyPr wrap="square" rtlCol="0">
            <a:spAutoFit/>
          </a:bodyPr>
          <a:lstStyle/>
          <a:p>
            <a:r>
              <a:rPr lang="en-GB" sz="2000" dirty="0">
                <a:latin typeface="Kalam" panose="02000000000000000000" pitchFamily="2" charset="0"/>
                <a:cs typeface="Kalam" panose="02000000000000000000" pitchFamily="2" charset="0"/>
              </a:rPr>
              <a:t>32 ÷ 4 =</a:t>
            </a:r>
          </a:p>
        </p:txBody>
      </p:sp>
      <p:cxnSp>
        <p:nvCxnSpPr>
          <p:cNvPr id="41" name="Straight Connector 40">
            <a:extLst>
              <a:ext uri="{FF2B5EF4-FFF2-40B4-BE49-F238E27FC236}">
                <a16:creationId xmlns:a16="http://schemas.microsoft.com/office/drawing/2014/main" id="{F305D179-EFBB-426B-8CC3-3E5BAA8A900E}"/>
              </a:ext>
            </a:extLst>
          </p:cNvPr>
          <p:cNvCxnSpPr>
            <a:cxnSpLocks/>
            <a:endCxn id="43" idx="0"/>
          </p:cNvCxnSpPr>
          <p:nvPr/>
        </p:nvCxnSpPr>
        <p:spPr>
          <a:xfrm flipH="1">
            <a:off x="1837122" y="3345746"/>
            <a:ext cx="258262" cy="754545"/>
          </a:xfrm>
          <a:prstGeom prst="line">
            <a:avLst/>
          </a:prstGeom>
          <a:ln w="19050"/>
        </p:spPr>
        <p:style>
          <a:lnRef idx="1">
            <a:schemeClr val="dk1"/>
          </a:lnRef>
          <a:fillRef idx="0">
            <a:schemeClr val="dk1"/>
          </a:fillRef>
          <a:effectRef idx="0">
            <a:schemeClr val="dk1"/>
          </a:effectRef>
          <a:fontRef idx="minor">
            <a:schemeClr val="tx1"/>
          </a:fontRef>
        </p:style>
      </p:cxnSp>
      <p:cxnSp>
        <p:nvCxnSpPr>
          <p:cNvPr id="44" name="Straight Connector 43">
            <a:extLst>
              <a:ext uri="{FF2B5EF4-FFF2-40B4-BE49-F238E27FC236}">
                <a16:creationId xmlns:a16="http://schemas.microsoft.com/office/drawing/2014/main" id="{12EE9AA4-158C-4E18-ABDB-EC5AEC7C7F10}"/>
              </a:ext>
            </a:extLst>
          </p:cNvPr>
          <p:cNvCxnSpPr>
            <a:cxnSpLocks/>
            <a:endCxn id="45" idx="0"/>
          </p:cNvCxnSpPr>
          <p:nvPr/>
        </p:nvCxnSpPr>
        <p:spPr>
          <a:xfrm>
            <a:off x="3380081" y="3345746"/>
            <a:ext cx="358764" cy="754545"/>
          </a:xfrm>
          <a:prstGeom prst="line">
            <a:avLst/>
          </a:prstGeom>
          <a:ln w="19050"/>
        </p:spPr>
        <p:style>
          <a:lnRef idx="1">
            <a:schemeClr val="dk1"/>
          </a:lnRef>
          <a:fillRef idx="0">
            <a:schemeClr val="dk1"/>
          </a:fillRef>
          <a:effectRef idx="0">
            <a:schemeClr val="dk1"/>
          </a:effectRef>
          <a:fontRef idx="minor">
            <a:schemeClr val="tx1"/>
          </a:fontRef>
        </p:style>
      </p:cxnSp>
      <p:cxnSp>
        <p:nvCxnSpPr>
          <p:cNvPr id="47" name="Straight Connector 46">
            <a:extLst>
              <a:ext uri="{FF2B5EF4-FFF2-40B4-BE49-F238E27FC236}">
                <a16:creationId xmlns:a16="http://schemas.microsoft.com/office/drawing/2014/main" id="{F35A2875-0A13-466C-9C0A-6E538853AA82}"/>
              </a:ext>
            </a:extLst>
          </p:cNvPr>
          <p:cNvCxnSpPr>
            <a:cxnSpLocks/>
            <a:endCxn id="46" idx="0"/>
          </p:cNvCxnSpPr>
          <p:nvPr/>
        </p:nvCxnSpPr>
        <p:spPr>
          <a:xfrm flipH="1">
            <a:off x="5406379" y="3346706"/>
            <a:ext cx="358764" cy="754545"/>
          </a:xfrm>
          <a:prstGeom prst="line">
            <a:avLst/>
          </a:prstGeom>
          <a:ln w="19050"/>
        </p:spPr>
        <p:style>
          <a:lnRef idx="1">
            <a:schemeClr val="dk1"/>
          </a:lnRef>
          <a:fillRef idx="0">
            <a:schemeClr val="dk1"/>
          </a:fillRef>
          <a:effectRef idx="0">
            <a:schemeClr val="dk1"/>
          </a:effectRef>
          <a:fontRef idx="minor">
            <a:schemeClr val="tx1"/>
          </a:fontRef>
        </p:style>
      </p:cxnSp>
      <p:cxnSp>
        <p:nvCxnSpPr>
          <p:cNvPr id="49" name="Straight Connector 48">
            <a:extLst>
              <a:ext uri="{FF2B5EF4-FFF2-40B4-BE49-F238E27FC236}">
                <a16:creationId xmlns:a16="http://schemas.microsoft.com/office/drawing/2014/main" id="{18868F38-1CBC-4AE6-BB55-8B0F80D9BB17}"/>
              </a:ext>
            </a:extLst>
          </p:cNvPr>
          <p:cNvCxnSpPr>
            <a:cxnSpLocks/>
            <a:endCxn id="48" idx="0"/>
          </p:cNvCxnSpPr>
          <p:nvPr/>
        </p:nvCxnSpPr>
        <p:spPr>
          <a:xfrm>
            <a:off x="6949338" y="3346706"/>
            <a:ext cx="358764" cy="754545"/>
          </a:xfrm>
          <a:prstGeom prst="line">
            <a:avLst/>
          </a:prstGeom>
          <a:ln w="19050"/>
        </p:spPr>
        <p:style>
          <a:lnRef idx="1">
            <a:schemeClr val="dk1"/>
          </a:lnRef>
          <a:fillRef idx="0">
            <a:schemeClr val="dk1"/>
          </a:fillRef>
          <a:effectRef idx="0">
            <a:schemeClr val="dk1"/>
          </a:effectRef>
          <a:fontRef idx="minor">
            <a:schemeClr val="tx1"/>
          </a:fontRef>
        </p:style>
      </p:cxnSp>
      <p:sp>
        <p:nvSpPr>
          <p:cNvPr id="83" name="TextBox 82">
            <a:extLst>
              <a:ext uri="{FF2B5EF4-FFF2-40B4-BE49-F238E27FC236}">
                <a16:creationId xmlns:a16="http://schemas.microsoft.com/office/drawing/2014/main" id="{1902348F-FB9E-46A6-BE3F-9AA30F2205CC}"/>
              </a:ext>
            </a:extLst>
          </p:cNvPr>
          <p:cNvSpPr txBox="1"/>
          <p:nvPr/>
        </p:nvSpPr>
        <p:spPr>
          <a:xfrm>
            <a:off x="755649" y="1416640"/>
            <a:ext cx="7632698" cy="276999"/>
          </a:xfrm>
          <a:prstGeom prst="rect">
            <a:avLst/>
          </a:prstGeom>
          <a:noFill/>
        </p:spPr>
        <p:txBody>
          <a:bodyPr wrap="square" lIns="0" tIns="0" rIns="0" bIns="0" rtlCol="0">
            <a:spAutoFit/>
          </a:bodyPr>
          <a:lstStyle/>
          <a:p>
            <a:r>
              <a:rPr lang="en-GB" dirty="0"/>
              <a:t>Use the part-whole models to find the missing numbers.</a:t>
            </a:r>
          </a:p>
        </p:txBody>
      </p:sp>
      <p:sp>
        <p:nvSpPr>
          <p:cNvPr id="42" name="Rectangle: Rounded Corners 41">
            <a:extLst>
              <a:ext uri="{FF2B5EF4-FFF2-40B4-BE49-F238E27FC236}">
                <a16:creationId xmlns:a16="http://schemas.microsoft.com/office/drawing/2014/main" id="{6B76C592-49D1-491B-AC44-611C3BDA0215}"/>
              </a:ext>
            </a:extLst>
          </p:cNvPr>
          <p:cNvSpPr/>
          <p:nvPr/>
        </p:nvSpPr>
        <p:spPr>
          <a:xfrm>
            <a:off x="1802806" y="2679984"/>
            <a:ext cx="1936040" cy="721165"/>
          </a:xfrm>
          <a:prstGeom prst="roundRect">
            <a:avLst/>
          </a:prstGeom>
          <a:solidFill>
            <a:schemeClr val="bg1"/>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93" name="TextBox 92"/>
          <p:cNvSpPr txBox="1"/>
          <p:nvPr/>
        </p:nvSpPr>
        <p:spPr>
          <a:xfrm>
            <a:off x="2210328" y="2854836"/>
            <a:ext cx="1473923" cy="400110"/>
          </a:xfrm>
          <a:prstGeom prst="rect">
            <a:avLst/>
          </a:prstGeom>
          <a:noFill/>
        </p:spPr>
        <p:txBody>
          <a:bodyPr wrap="square" rtlCol="0">
            <a:spAutoFit/>
          </a:bodyPr>
          <a:lstStyle/>
          <a:p>
            <a:r>
              <a:rPr lang="en-GB" sz="2000" dirty="0">
                <a:latin typeface="Kalam" panose="02000000000000000000" pitchFamily="2" charset="0"/>
                <a:cs typeface="Kalam" panose="02000000000000000000" pitchFamily="2" charset="0"/>
              </a:rPr>
              <a:t>    ÷ 4 = 18</a:t>
            </a:r>
          </a:p>
        </p:txBody>
      </p:sp>
      <p:sp>
        <p:nvSpPr>
          <p:cNvPr id="128" name="Rectangle 127"/>
          <p:cNvSpPr/>
          <p:nvPr/>
        </p:nvSpPr>
        <p:spPr>
          <a:xfrm>
            <a:off x="2054192" y="2829486"/>
            <a:ext cx="435600" cy="436164"/>
          </a:xfrm>
          <a:prstGeom prst="rect">
            <a:avLst/>
          </a:prstGeom>
          <a:noFill/>
          <a:ln w="19050">
            <a:solidFill>
              <a:srgbClr val="2DB6BE"/>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50" name="Rectangle: Rounded Corners 49">
            <a:extLst>
              <a:ext uri="{FF2B5EF4-FFF2-40B4-BE49-F238E27FC236}">
                <a16:creationId xmlns:a16="http://schemas.microsoft.com/office/drawing/2014/main" id="{E2F501D5-A97E-4EEF-BF92-19EA8EA099D2}"/>
              </a:ext>
            </a:extLst>
          </p:cNvPr>
          <p:cNvSpPr/>
          <p:nvPr/>
        </p:nvSpPr>
        <p:spPr>
          <a:xfrm>
            <a:off x="5372063" y="2680944"/>
            <a:ext cx="1936040" cy="721165"/>
          </a:xfrm>
          <a:prstGeom prst="roundRect">
            <a:avLst/>
          </a:prstGeom>
          <a:solidFill>
            <a:schemeClr val="bg1"/>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8" name="TextBox 37">
            <a:extLst>
              <a:ext uri="{FF2B5EF4-FFF2-40B4-BE49-F238E27FC236}">
                <a16:creationId xmlns:a16="http://schemas.microsoft.com/office/drawing/2014/main" id="{26609BC4-4C16-4F56-940A-8D8AC28EEEDE}"/>
              </a:ext>
            </a:extLst>
          </p:cNvPr>
          <p:cNvSpPr txBox="1"/>
          <p:nvPr/>
        </p:nvSpPr>
        <p:spPr>
          <a:xfrm>
            <a:off x="5493446" y="2859217"/>
            <a:ext cx="1733273" cy="400110"/>
          </a:xfrm>
          <a:prstGeom prst="rect">
            <a:avLst/>
          </a:prstGeom>
          <a:noFill/>
        </p:spPr>
        <p:txBody>
          <a:bodyPr wrap="square" rtlCol="0">
            <a:spAutoFit/>
          </a:bodyPr>
          <a:lstStyle/>
          <a:p>
            <a:r>
              <a:rPr lang="en-GB" sz="2000" dirty="0">
                <a:latin typeface="Kalam" panose="02000000000000000000" pitchFamily="2" charset="0"/>
                <a:cs typeface="Kalam" panose="02000000000000000000" pitchFamily="2" charset="0"/>
              </a:rPr>
              <a:t>84 ÷       = 14</a:t>
            </a:r>
          </a:p>
        </p:txBody>
      </p:sp>
      <p:sp>
        <p:nvSpPr>
          <p:cNvPr id="55" name="Rectangle 54">
            <a:extLst>
              <a:ext uri="{FF2B5EF4-FFF2-40B4-BE49-F238E27FC236}">
                <a16:creationId xmlns:a16="http://schemas.microsoft.com/office/drawing/2014/main" id="{DC853BCE-8334-45A1-B5F5-F714D6879CB1}"/>
              </a:ext>
            </a:extLst>
          </p:cNvPr>
          <p:cNvSpPr/>
          <p:nvPr/>
        </p:nvSpPr>
        <p:spPr>
          <a:xfrm>
            <a:off x="4033478" y="4224664"/>
            <a:ext cx="394650" cy="396000"/>
          </a:xfrm>
          <a:prstGeom prst="rect">
            <a:avLst/>
          </a:prstGeom>
          <a:noFill/>
          <a:ln w="19050">
            <a:solidFill>
              <a:srgbClr val="2DB6BE"/>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56" name="Rectangle 55">
            <a:extLst>
              <a:ext uri="{FF2B5EF4-FFF2-40B4-BE49-F238E27FC236}">
                <a16:creationId xmlns:a16="http://schemas.microsoft.com/office/drawing/2014/main" id="{1F77AEE4-6C7A-4408-B328-03B3FE3D1D44}"/>
              </a:ext>
            </a:extLst>
          </p:cNvPr>
          <p:cNvSpPr/>
          <p:nvPr/>
        </p:nvSpPr>
        <p:spPr>
          <a:xfrm>
            <a:off x="5244479" y="4216915"/>
            <a:ext cx="394650" cy="396000"/>
          </a:xfrm>
          <a:prstGeom prst="rect">
            <a:avLst/>
          </a:prstGeom>
          <a:noFill/>
          <a:ln w="19050">
            <a:solidFill>
              <a:srgbClr val="2DB6BE"/>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57" name="Rectangle 56">
            <a:extLst>
              <a:ext uri="{FF2B5EF4-FFF2-40B4-BE49-F238E27FC236}">
                <a16:creationId xmlns:a16="http://schemas.microsoft.com/office/drawing/2014/main" id="{5CC4DBA3-69F8-4B05-8303-0E0BFBB4A217}"/>
              </a:ext>
            </a:extLst>
          </p:cNvPr>
          <p:cNvSpPr/>
          <p:nvPr/>
        </p:nvSpPr>
        <p:spPr>
          <a:xfrm>
            <a:off x="6646559" y="4216915"/>
            <a:ext cx="394650" cy="396000"/>
          </a:xfrm>
          <a:prstGeom prst="rect">
            <a:avLst/>
          </a:prstGeom>
          <a:noFill/>
          <a:ln w="19050">
            <a:solidFill>
              <a:srgbClr val="2DB6BE"/>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2" name="Rectangle 1">
            <a:extLst>
              <a:ext uri="{FF2B5EF4-FFF2-40B4-BE49-F238E27FC236}">
                <a16:creationId xmlns:a16="http://schemas.microsoft.com/office/drawing/2014/main" id="{4AF76A90-CE39-4658-8AE6-82FC01551A2B}"/>
              </a:ext>
            </a:extLst>
          </p:cNvPr>
          <p:cNvSpPr/>
          <p:nvPr/>
        </p:nvSpPr>
        <p:spPr>
          <a:xfrm>
            <a:off x="1139488" y="4253991"/>
            <a:ext cx="421910" cy="369332"/>
          </a:xfrm>
          <a:prstGeom prst="rect">
            <a:avLst/>
          </a:prstGeom>
        </p:spPr>
        <p:txBody>
          <a:bodyPr wrap="none">
            <a:spAutoFit/>
          </a:bodyPr>
          <a:lstStyle/>
          <a:p>
            <a:pPr algn="ctr"/>
            <a:r>
              <a:rPr lang="en-GB" b="1" dirty="0">
                <a:solidFill>
                  <a:srgbClr val="00B050"/>
                </a:solidFill>
                <a:latin typeface="Kalam" panose="02000000000000000000" pitchFamily="2" charset="0"/>
                <a:cs typeface="Kalam" panose="02000000000000000000" pitchFamily="2" charset="0"/>
              </a:rPr>
              <a:t>40</a:t>
            </a:r>
          </a:p>
        </p:txBody>
      </p:sp>
      <p:sp>
        <p:nvSpPr>
          <p:cNvPr id="3" name="Rectangle 2">
            <a:extLst>
              <a:ext uri="{FF2B5EF4-FFF2-40B4-BE49-F238E27FC236}">
                <a16:creationId xmlns:a16="http://schemas.microsoft.com/office/drawing/2014/main" id="{E228E8C8-4572-401A-9CB4-D649F32B184F}"/>
              </a:ext>
            </a:extLst>
          </p:cNvPr>
          <p:cNvSpPr/>
          <p:nvPr/>
        </p:nvSpPr>
        <p:spPr>
          <a:xfrm>
            <a:off x="4054574" y="4247296"/>
            <a:ext cx="328936" cy="369332"/>
          </a:xfrm>
          <a:prstGeom prst="rect">
            <a:avLst/>
          </a:prstGeom>
        </p:spPr>
        <p:txBody>
          <a:bodyPr wrap="none">
            <a:spAutoFit/>
          </a:bodyPr>
          <a:lstStyle/>
          <a:p>
            <a:pPr algn="ctr"/>
            <a:r>
              <a:rPr lang="en-GB" b="1" dirty="0">
                <a:solidFill>
                  <a:srgbClr val="00B050"/>
                </a:solidFill>
                <a:latin typeface="Kalam" panose="02000000000000000000" pitchFamily="2" charset="0"/>
                <a:cs typeface="Kalam" panose="02000000000000000000" pitchFamily="2" charset="0"/>
              </a:rPr>
              <a:t>8</a:t>
            </a:r>
          </a:p>
        </p:txBody>
      </p:sp>
      <p:sp>
        <p:nvSpPr>
          <p:cNvPr id="4" name="Rectangle 3">
            <a:extLst>
              <a:ext uri="{FF2B5EF4-FFF2-40B4-BE49-F238E27FC236}">
                <a16:creationId xmlns:a16="http://schemas.microsoft.com/office/drawing/2014/main" id="{E41F358C-210A-4D9A-80A8-3FB855591708}"/>
              </a:ext>
            </a:extLst>
          </p:cNvPr>
          <p:cNvSpPr/>
          <p:nvPr/>
        </p:nvSpPr>
        <p:spPr>
          <a:xfrm>
            <a:off x="5286954" y="4242106"/>
            <a:ext cx="309700" cy="369332"/>
          </a:xfrm>
          <a:prstGeom prst="rect">
            <a:avLst/>
          </a:prstGeom>
        </p:spPr>
        <p:txBody>
          <a:bodyPr wrap="none">
            <a:spAutoFit/>
          </a:bodyPr>
          <a:lstStyle/>
          <a:p>
            <a:pPr algn="ctr"/>
            <a:r>
              <a:rPr lang="en-GB" b="1" dirty="0">
                <a:solidFill>
                  <a:srgbClr val="00B050"/>
                </a:solidFill>
                <a:latin typeface="Kalam" panose="02000000000000000000" pitchFamily="2" charset="0"/>
                <a:cs typeface="Kalam" panose="02000000000000000000" pitchFamily="2" charset="0"/>
              </a:rPr>
              <a:t>6</a:t>
            </a:r>
          </a:p>
        </p:txBody>
      </p:sp>
      <p:sp>
        <p:nvSpPr>
          <p:cNvPr id="6" name="Rectangle 5">
            <a:extLst>
              <a:ext uri="{FF2B5EF4-FFF2-40B4-BE49-F238E27FC236}">
                <a16:creationId xmlns:a16="http://schemas.microsoft.com/office/drawing/2014/main" id="{BFAEC4B5-9718-4E7C-AAD5-FDBFE079B4C2}"/>
              </a:ext>
            </a:extLst>
          </p:cNvPr>
          <p:cNvSpPr/>
          <p:nvPr/>
        </p:nvSpPr>
        <p:spPr>
          <a:xfrm>
            <a:off x="6612665" y="4231398"/>
            <a:ext cx="452368" cy="369332"/>
          </a:xfrm>
          <a:prstGeom prst="rect">
            <a:avLst/>
          </a:prstGeom>
        </p:spPr>
        <p:txBody>
          <a:bodyPr wrap="none">
            <a:spAutoFit/>
          </a:bodyPr>
          <a:lstStyle/>
          <a:p>
            <a:pPr algn="ctr"/>
            <a:r>
              <a:rPr lang="en-GB" b="1" dirty="0">
                <a:solidFill>
                  <a:srgbClr val="00B050"/>
                </a:solidFill>
                <a:latin typeface="Kalam" panose="02000000000000000000" pitchFamily="2" charset="0"/>
                <a:cs typeface="Kalam" panose="02000000000000000000" pitchFamily="2" charset="0"/>
              </a:rPr>
              <a:t>24</a:t>
            </a:r>
          </a:p>
        </p:txBody>
      </p:sp>
      <p:sp>
        <p:nvSpPr>
          <p:cNvPr id="7" name="Rectangle 6">
            <a:extLst>
              <a:ext uri="{FF2B5EF4-FFF2-40B4-BE49-F238E27FC236}">
                <a16:creationId xmlns:a16="http://schemas.microsoft.com/office/drawing/2014/main" id="{071E7889-E289-40EA-9349-C7B4DF5E8B5E}"/>
              </a:ext>
            </a:extLst>
          </p:cNvPr>
          <p:cNvSpPr/>
          <p:nvPr/>
        </p:nvSpPr>
        <p:spPr>
          <a:xfrm>
            <a:off x="2065973" y="2870225"/>
            <a:ext cx="426720" cy="369332"/>
          </a:xfrm>
          <a:prstGeom prst="rect">
            <a:avLst/>
          </a:prstGeom>
        </p:spPr>
        <p:txBody>
          <a:bodyPr wrap="none">
            <a:spAutoFit/>
          </a:bodyPr>
          <a:lstStyle/>
          <a:p>
            <a:r>
              <a:rPr lang="en-GB" b="1" dirty="0">
                <a:solidFill>
                  <a:srgbClr val="00B050"/>
                </a:solidFill>
                <a:latin typeface="Kalam" panose="02000000000000000000" pitchFamily="2" charset="0"/>
                <a:cs typeface="Kalam" panose="02000000000000000000" pitchFamily="2" charset="0"/>
              </a:rPr>
              <a:t>72</a:t>
            </a:r>
          </a:p>
        </p:txBody>
      </p:sp>
      <p:sp>
        <p:nvSpPr>
          <p:cNvPr id="59" name="Rectangle 58">
            <a:extLst>
              <a:ext uri="{FF2B5EF4-FFF2-40B4-BE49-F238E27FC236}">
                <a16:creationId xmlns:a16="http://schemas.microsoft.com/office/drawing/2014/main" id="{5EA5A886-2B7F-4E8F-A3E1-5D42F61F1EF7}"/>
              </a:ext>
            </a:extLst>
          </p:cNvPr>
          <p:cNvSpPr/>
          <p:nvPr/>
        </p:nvSpPr>
        <p:spPr>
          <a:xfrm>
            <a:off x="6168413" y="2821737"/>
            <a:ext cx="435600" cy="436164"/>
          </a:xfrm>
          <a:prstGeom prst="rect">
            <a:avLst/>
          </a:prstGeom>
          <a:noFill/>
          <a:ln w="19050">
            <a:solidFill>
              <a:srgbClr val="2DB6BE"/>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10" name="Rectangle 9">
            <a:extLst>
              <a:ext uri="{FF2B5EF4-FFF2-40B4-BE49-F238E27FC236}">
                <a16:creationId xmlns:a16="http://schemas.microsoft.com/office/drawing/2014/main" id="{6A162349-47E7-4E3F-A65B-44F2C47BF353}"/>
              </a:ext>
            </a:extLst>
          </p:cNvPr>
          <p:cNvSpPr/>
          <p:nvPr/>
        </p:nvSpPr>
        <p:spPr>
          <a:xfrm>
            <a:off x="6231363" y="2862012"/>
            <a:ext cx="309700" cy="369332"/>
          </a:xfrm>
          <a:prstGeom prst="rect">
            <a:avLst/>
          </a:prstGeom>
        </p:spPr>
        <p:txBody>
          <a:bodyPr wrap="none">
            <a:spAutoFit/>
          </a:bodyPr>
          <a:lstStyle/>
          <a:p>
            <a:r>
              <a:rPr lang="en-GB" b="1" dirty="0">
                <a:solidFill>
                  <a:srgbClr val="00B050"/>
                </a:solidFill>
                <a:latin typeface="Kalam" panose="02000000000000000000" pitchFamily="2" charset="0"/>
                <a:cs typeface="Kalam" panose="02000000000000000000" pitchFamily="2" charset="0"/>
              </a:rPr>
              <a:t>6</a:t>
            </a:r>
          </a:p>
        </p:txBody>
      </p:sp>
      <p:pic>
        <p:nvPicPr>
          <p:cNvPr id="54" name="Picture 53">
            <a:extLst>
              <a:ext uri="{FF2B5EF4-FFF2-40B4-BE49-F238E27FC236}">
                <a16:creationId xmlns:a16="http://schemas.microsoft.com/office/drawing/2014/main" id="{14A0A8C2-C053-4E0A-A4A7-A0053AC52CC1}"/>
              </a:ext>
            </a:extLst>
          </p:cNvPr>
          <p:cNvPicPr>
            <a:picLocks noChangeAspect="1"/>
          </p:cNvPicPr>
          <p:nvPr/>
        </p:nvPicPr>
        <p:blipFill rotWithShape="1">
          <a:blip r:embed="rId4" cstate="print">
            <a:extLst>
              <a:ext uri="{28A0092B-C50C-407E-A947-70E740481C1C}">
                <a14:useLocalDpi xmlns:a14="http://schemas.microsoft.com/office/drawing/2010/main" val="0"/>
              </a:ext>
            </a:extLst>
          </a:blip>
          <a:srcRect b="50978"/>
          <a:stretch/>
        </p:blipFill>
        <p:spPr>
          <a:xfrm>
            <a:off x="539750" y="4719081"/>
            <a:ext cx="1757517" cy="2138919"/>
          </a:xfrm>
          <a:prstGeom prst="rect">
            <a:avLst/>
          </a:prstGeom>
        </p:spPr>
      </p:pic>
    </p:spTree>
    <p:extLst>
      <p:ext uri="{BB962C8B-B14F-4D97-AF65-F5344CB8AC3E}">
        <p14:creationId xmlns:p14="http://schemas.microsoft.com/office/powerpoint/2010/main" val="179243767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3"/>
                                        </p:tgtEl>
                                        <p:attrNameLst>
                                          <p:attrName>style.visibility</p:attrName>
                                        </p:attrNameLst>
                                      </p:cBhvr>
                                      <p:to>
                                        <p:strVal val="visible"/>
                                      </p:to>
                                    </p:set>
                                    <p:animEffect transition="in" filter="fade">
                                      <p:cBhvr>
                                        <p:cTn id="12" dur="500"/>
                                        <p:tgtEl>
                                          <p:spTgt spid="3"/>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7"/>
                                        </p:tgtEl>
                                        <p:attrNameLst>
                                          <p:attrName>style.visibility</p:attrName>
                                        </p:attrNameLst>
                                      </p:cBhvr>
                                      <p:to>
                                        <p:strVal val="visible"/>
                                      </p:to>
                                    </p:set>
                                    <p:animEffect transition="in" filter="fade">
                                      <p:cBhvr>
                                        <p:cTn id="17" dur="500"/>
                                        <p:tgtEl>
                                          <p:spTgt spid="7"/>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4"/>
                                        </p:tgtEl>
                                        <p:attrNameLst>
                                          <p:attrName>style.visibility</p:attrName>
                                        </p:attrNameLst>
                                      </p:cBhvr>
                                      <p:to>
                                        <p:strVal val="visible"/>
                                      </p:to>
                                    </p:set>
                                    <p:animEffect transition="in" filter="fade">
                                      <p:cBhvr>
                                        <p:cTn id="22" dur="500"/>
                                        <p:tgtEl>
                                          <p:spTgt spid="4"/>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grpId="0" nodeType="clickEffect">
                                  <p:stCondLst>
                                    <p:cond delay="0"/>
                                  </p:stCondLst>
                                  <p:childTnLst>
                                    <p:set>
                                      <p:cBhvr>
                                        <p:cTn id="26" dur="1" fill="hold">
                                          <p:stCondLst>
                                            <p:cond delay="0"/>
                                          </p:stCondLst>
                                        </p:cTn>
                                        <p:tgtEl>
                                          <p:spTgt spid="10"/>
                                        </p:tgtEl>
                                        <p:attrNameLst>
                                          <p:attrName>style.visibility</p:attrName>
                                        </p:attrNameLst>
                                      </p:cBhvr>
                                      <p:to>
                                        <p:strVal val="visible"/>
                                      </p:to>
                                    </p:set>
                                    <p:animEffect transition="in" filter="fade">
                                      <p:cBhvr>
                                        <p:cTn id="27" dur="500"/>
                                        <p:tgtEl>
                                          <p:spTgt spid="10"/>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grpId="0" nodeType="clickEffect">
                                  <p:stCondLst>
                                    <p:cond delay="0"/>
                                  </p:stCondLst>
                                  <p:childTnLst>
                                    <p:set>
                                      <p:cBhvr>
                                        <p:cTn id="31" dur="1" fill="hold">
                                          <p:stCondLst>
                                            <p:cond delay="0"/>
                                          </p:stCondLst>
                                        </p:cTn>
                                        <p:tgtEl>
                                          <p:spTgt spid="6"/>
                                        </p:tgtEl>
                                        <p:attrNameLst>
                                          <p:attrName>style.visibility</p:attrName>
                                        </p:attrNameLst>
                                      </p:cBhvr>
                                      <p:to>
                                        <p:strVal val="visible"/>
                                      </p:to>
                                    </p:set>
                                    <p:animEffect transition="in" filter="fade">
                                      <p:cBhvr>
                                        <p:cTn id="32"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P spid="4" grpId="0"/>
      <p:bldP spid="6" grpId="0"/>
      <p:bldP spid="7" grpId="0"/>
      <p:bldP spid="10"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2830866F-58AA-4213-AFD1-4A7F919ABC82}"/>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7904094" y="532799"/>
            <a:ext cx="700156" cy="700156"/>
          </a:xfrm>
          <a:prstGeom prst="rect">
            <a:avLst/>
          </a:prstGeom>
        </p:spPr>
      </p:pic>
      <p:sp>
        <p:nvSpPr>
          <p:cNvPr id="2" name="TextBox 1"/>
          <p:cNvSpPr txBox="1"/>
          <p:nvPr/>
        </p:nvSpPr>
        <p:spPr>
          <a:xfrm>
            <a:off x="755649" y="1396073"/>
            <a:ext cx="7632698" cy="984885"/>
          </a:xfrm>
          <a:prstGeom prst="rect">
            <a:avLst/>
          </a:prstGeom>
          <a:noFill/>
        </p:spPr>
        <p:txBody>
          <a:bodyPr wrap="square" lIns="0" tIns="0" rIns="0" bIns="0" rtlCol="0">
            <a:spAutoFit/>
          </a:bodyPr>
          <a:lstStyle/>
          <a:p>
            <a:pPr>
              <a:spcAft>
                <a:spcPts val="1200"/>
              </a:spcAft>
            </a:pPr>
            <a:r>
              <a:rPr lang="en-GB" dirty="0"/>
              <a:t>Solve this word problem.</a:t>
            </a:r>
          </a:p>
          <a:p>
            <a:pPr>
              <a:spcAft>
                <a:spcPts val="1200"/>
              </a:spcAft>
            </a:pPr>
            <a:r>
              <a:rPr lang="en-GB" dirty="0"/>
              <a:t>Becky, Jack and </a:t>
            </a:r>
            <a:r>
              <a:rPr lang="en-GB" dirty="0" err="1"/>
              <a:t>Seb</a:t>
            </a:r>
            <a:r>
              <a:rPr lang="en-GB" dirty="0"/>
              <a:t> are sharing the 54 marbles equally. How many marbles will they each get?</a:t>
            </a:r>
          </a:p>
        </p:txBody>
      </p:sp>
      <p:sp>
        <p:nvSpPr>
          <p:cNvPr id="18" name="Rectangle 17">
            <a:extLst>
              <a:ext uri="{FF2B5EF4-FFF2-40B4-BE49-F238E27FC236}">
                <a16:creationId xmlns:a16="http://schemas.microsoft.com/office/drawing/2014/main" id="{7BAA8F4B-BC71-4ED6-B151-5199F8BE12AD}"/>
              </a:ext>
            </a:extLst>
          </p:cNvPr>
          <p:cNvSpPr/>
          <p:nvPr/>
        </p:nvSpPr>
        <p:spPr>
          <a:xfrm>
            <a:off x="445574" y="702863"/>
            <a:ext cx="2964376" cy="355276"/>
          </a:xfrm>
          <a:prstGeom prst="rect">
            <a:avLst/>
          </a:prstGeom>
          <a:solidFill>
            <a:srgbClr val="072F54"/>
          </a:solidFill>
        </p:spPr>
        <p:txBody>
          <a:bodyPr wrap="square" lIns="180000" tIns="36000" rIns="180000" bIns="72000" anchor="ctr">
            <a:spAutoFit/>
          </a:bodyPr>
          <a:lstStyle/>
          <a:p>
            <a:r>
              <a:rPr lang="en-GB" sz="1600" b="1" dirty="0">
                <a:solidFill>
                  <a:schemeClr val="bg1"/>
                </a:solidFill>
              </a:rPr>
              <a:t>Divide 2 Digits by 1 Digit (1)</a:t>
            </a:r>
          </a:p>
        </p:txBody>
      </p:sp>
      <p:sp>
        <p:nvSpPr>
          <p:cNvPr id="97" name="Rectangle 96"/>
          <p:cNvSpPr/>
          <p:nvPr/>
        </p:nvSpPr>
        <p:spPr>
          <a:xfrm>
            <a:off x="3409950" y="702863"/>
            <a:ext cx="976684" cy="355276"/>
          </a:xfrm>
          <a:prstGeom prst="rect">
            <a:avLst/>
          </a:prstGeom>
          <a:solidFill>
            <a:srgbClr val="4EB2E5"/>
          </a:solidFill>
        </p:spPr>
        <p:txBody>
          <a:bodyPr wrap="square" lIns="180000" tIns="36000" rIns="180000" bIns="72000" anchor="ctr">
            <a:spAutoFit/>
          </a:bodyPr>
          <a:lstStyle/>
          <a:p>
            <a:pPr algn="ctr"/>
            <a:r>
              <a:rPr lang="en-GB" altLang="en-US" sz="1600" b="1" dirty="0">
                <a:solidFill>
                  <a:schemeClr val="bg1"/>
                </a:solidFill>
              </a:rPr>
              <a:t>Diving</a:t>
            </a:r>
            <a:endParaRPr lang="en-GB" sz="1600" b="1" dirty="0">
              <a:solidFill>
                <a:schemeClr val="bg1"/>
              </a:solidFill>
            </a:endParaRPr>
          </a:p>
        </p:txBody>
      </p:sp>
      <p:cxnSp>
        <p:nvCxnSpPr>
          <p:cNvPr id="103" name="Straight Connector 102"/>
          <p:cNvCxnSpPr/>
          <p:nvPr/>
        </p:nvCxnSpPr>
        <p:spPr>
          <a:xfrm>
            <a:off x="3409950" y="678765"/>
            <a:ext cx="0" cy="396000"/>
          </a:xfrm>
          <a:prstGeom prst="line">
            <a:avLst/>
          </a:prstGeom>
          <a:ln w="28575">
            <a:solidFill>
              <a:schemeClr val="bg1"/>
            </a:solidFill>
          </a:ln>
        </p:spPr>
        <p:style>
          <a:lnRef idx="1">
            <a:schemeClr val="accent1"/>
          </a:lnRef>
          <a:fillRef idx="0">
            <a:schemeClr val="accent1"/>
          </a:fillRef>
          <a:effectRef idx="0">
            <a:schemeClr val="accent1"/>
          </a:effectRef>
          <a:fontRef idx="minor">
            <a:schemeClr val="tx1"/>
          </a:fontRef>
        </p:style>
      </p:cxnSp>
      <p:pic>
        <p:nvPicPr>
          <p:cNvPr id="9" name="Picture 8">
            <a:extLst>
              <a:ext uri="{FF2B5EF4-FFF2-40B4-BE49-F238E27FC236}">
                <a16:creationId xmlns:a16="http://schemas.microsoft.com/office/drawing/2014/main" id="{EAB066D9-33B8-4777-9448-DC10035559EE}"/>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rot="20139677">
            <a:off x="5906395" y="3925471"/>
            <a:ext cx="1249239" cy="1248823"/>
          </a:xfrm>
          <a:prstGeom prst="rect">
            <a:avLst/>
          </a:prstGeom>
        </p:spPr>
      </p:pic>
      <p:pic>
        <p:nvPicPr>
          <p:cNvPr id="11" name="Picture 10">
            <a:extLst>
              <a:ext uri="{FF2B5EF4-FFF2-40B4-BE49-F238E27FC236}">
                <a16:creationId xmlns:a16="http://schemas.microsoft.com/office/drawing/2014/main" id="{88E3CB87-F16E-4B85-A86C-63F693556C73}"/>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7094180" y="3963686"/>
            <a:ext cx="1250555" cy="1248823"/>
          </a:xfrm>
          <a:prstGeom prst="rect">
            <a:avLst/>
          </a:prstGeom>
        </p:spPr>
      </p:pic>
      <p:grpSp>
        <p:nvGrpSpPr>
          <p:cNvPr id="14" name="Group 13">
            <a:extLst>
              <a:ext uri="{FF2B5EF4-FFF2-40B4-BE49-F238E27FC236}">
                <a16:creationId xmlns:a16="http://schemas.microsoft.com/office/drawing/2014/main" id="{15C82CA5-4658-4FC3-B20C-89B63782E3EC}"/>
              </a:ext>
            </a:extLst>
          </p:cNvPr>
          <p:cNvGrpSpPr/>
          <p:nvPr/>
        </p:nvGrpSpPr>
        <p:grpSpPr>
          <a:xfrm>
            <a:off x="3393079" y="2540375"/>
            <a:ext cx="2538738" cy="3870343"/>
            <a:chOff x="4021509" y="2956264"/>
            <a:chExt cx="2265937" cy="3454454"/>
          </a:xfrm>
        </p:grpSpPr>
        <p:pic>
          <p:nvPicPr>
            <p:cNvPr id="12" name="Picture 11">
              <a:extLst>
                <a:ext uri="{FF2B5EF4-FFF2-40B4-BE49-F238E27FC236}">
                  <a16:creationId xmlns:a16="http://schemas.microsoft.com/office/drawing/2014/main" id="{4E9E9B92-1F18-4B5B-BA72-D89709E151C0}"/>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4021509" y="2956264"/>
              <a:ext cx="2265937" cy="3454454"/>
            </a:xfrm>
            <a:prstGeom prst="rect">
              <a:avLst/>
            </a:prstGeom>
          </p:spPr>
        </p:pic>
        <p:pic>
          <p:nvPicPr>
            <p:cNvPr id="17" name="Picture 16">
              <a:extLst>
                <a:ext uri="{FF2B5EF4-FFF2-40B4-BE49-F238E27FC236}">
                  <a16:creationId xmlns:a16="http://schemas.microsoft.com/office/drawing/2014/main" id="{2696FD82-BAA1-4332-9C4B-495DEC98F1AC}"/>
                </a:ext>
              </a:extLst>
            </p:cNvPr>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5072335" y="4699674"/>
              <a:ext cx="113024" cy="112868"/>
            </a:xfrm>
            <a:prstGeom prst="rect">
              <a:avLst/>
            </a:prstGeom>
          </p:spPr>
        </p:pic>
        <p:pic>
          <p:nvPicPr>
            <p:cNvPr id="19" name="Picture 18">
              <a:extLst>
                <a:ext uri="{FF2B5EF4-FFF2-40B4-BE49-F238E27FC236}">
                  <a16:creationId xmlns:a16="http://schemas.microsoft.com/office/drawing/2014/main" id="{C3891A74-C6E4-44F1-A3E8-4D8AFDF704AB}"/>
                </a:ext>
              </a:extLst>
            </p:cNvPr>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4947465" y="4705351"/>
              <a:ext cx="113024" cy="112868"/>
            </a:xfrm>
            <a:prstGeom prst="rect">
              <a:avLst/>
            </a:prstGeom>
          </p:spPr>
        </p:pic>
        <p:pic>
          <p:nvPicPr>
            <p:cNvPr id="22" name="Picture 21">
              <a:extLst>
                <a:ext uri="{FF2B5EF4-FFF2-40B4-BE49-F238E27FC236}">
                  <a16:creationId xmlns:a16="http://schemas.microsoft.com/office/drawing/2014/main" id="{94776943-BBC7-4F84-B8C0-52BDFFDDEC6B}"/>
                </a:ext>
              </a:extLst>
            </p:cNvPr>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rot="20139677">
              <a:off x="5033916" y="4718831"/>
              <a:ext cx="112858" cy="112820"/>
            </a:xfrm>
            <a:prstGeom prst="rect">
              <a:avLst/>
            </a:prstGeom>
          </p:spPr>
        </p:pic>
      </p:grpSp>
      <p:grpSp>
        <p:nvGrpSpPr>
          <p:cNvPr id="24" name="Group 23">
            <a:extLst>
              <a:ext uri="{FF2B5EF4-FFF2-40B4-BE49-F238E27FC236}">
                <a16:creationId xmlns:a16="http://schemas.microsoft.com/office/drawing/2014/main" id="{F41203F0-C72A-4EF9-9551-6AD059954AFD}"/>
              </a:ext>
            </a:extLst>
          </p:cNvPr>
          <p:cNvGrpSpPr/>
          <p:nvPr/>
        </p:nvGrpSpPr>
        <p:grpSpPr>
          <a:xfrm>
            <a:off x="1940029" y="2682480"/>
            <a:ext cx="2722453" cy="3728238"/>
            <a:chOff x="3508410" y="3083098"/>
            <a:chExt cx="2429911" cy="3327619"/>
          </a:xfrm>
        </p:grpSpPr>
        <p:pic>
          <p:nvPicPr>
            <p:cNvPr id="8" name="Picture 7">
              <a:extLst>
                <a:ext uri="{FF2B5EF4-FFF2-40B4-BE49-F238E27FC236}">
                  <a16:creationId xmlns:a16="http://schemas.microsoft.com/office/drawing/2014/main" id="{506F4A88-C974-432A-8F3F-FEAE6D4A413E}"/>
                </a:ext>
              </a:extLst>
            </p:cNvPr>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3508410" y="3083098"/>
              <a:ext cx="2429911" cy="3327619"/>
            </a:xfrm>
            <a:prstGeom prst="rect">
              <a:avLst/>
            </a:prstGeom>
          </p:spPr>
        </p:pic>
        <p:pic>
          <p:nvPicPr>
            <p:cNvPr id="16" name="Picture 15">
              <a:extLst>
                <a:ext uri="{FF2B5EF4-FFF2-40B4-BE49-F238E27FC236}">
                  <a16:creationId xmlns:a16="http://schemas.microsoft.com/office/drawing/2014/main" id="{17126D30-F8E6-4116-992A-9CA5FCE62B55}"/>
                </a:ext>
              </a:extLst>
            </p:cNvPr>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rot="20139677">
              <a:off x="3796122" y="4313106"/>
              <a:ext cx="112858" cy="112820"/>
            </a:xfrm>
            <a:prstGeom prst="rect">
              <a:avLst/>
            </a:prstGeom>
          </p:spPr>
        </p:pic>
        <p:pic>
          <p:nvPicPr>
            <p:cNvPr id="23" name="Picture 22">
              <a:extLst>
                <a:ext uri="{FF2B5EF4-FFF2-40B4-BE49-F238E27FC236}">
                  <a16:creationId xmlns:a16="http://schemas.microsoft.com/office/drawing/2014/main" id="{7CA6FFBA-C5F8-4959-932B-B81A0C3367C4}"/>
                </a:ext>
              </a:extLst>
            </p:cNvPr>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3718740" y="4362451"/>
              <a:ext cx="113024" cy="112868"/>
            </a:xfrm>
            <a:prstGeom prst="rect">
              <a:avLst/>
            </a:prstGeom>
          </p:spPr>
        </p:pic>
      </p:grpSp>
      <p:grpSp>
        <p:nvGrpSpPr>
          <p:cNvPr id="15" name="Group 14">
            <a:extLst>
              <a:ext uri="{FF2B5EF4-FFF2-40B4-BE49-F238E27FC236}">
                <a16:creationId xmlns:a16="http://schemas.microsoft.com/office/drawing/2014/main" id="{A233D9FA-F609-489F-8D0F-5E9424799F0B}"/>
              </a:ext>
            </a:extLst>
          </p:cNvPr>
          <p:cNvGrpSpPr/>
          <p:nvPr/>
        </p:nvGrpSpPr>
        <p:grpSpPr>
          <a:xfrm>
            <a:off x="36368" y="2682480"/>
            <a:ext cx="3435324" cy="3728238"/>
            <a:chOff x="183016" y="3083098"/>
            <a:chExt cx="3066180" cy="3327619"/>
          </a:xfrm>
        </p:grpSpPr>
        <p:pic>
          <p:nvPicPr>
            <p:cNvPr id="6" name="Picture 5">
              <a:extLst>
                <a:ext uri="{FF2B5EF4-FFF2-40B4-BE49-F238E27FC236}">
                  <a16:creationId xmlns:a16="http://schemas.microsoft.com/office/drawing/2014/main" id="{2870D435-22F7-436D-8E8C-665B5EDEB5C7}"/>
                </a:ext>
              </a:extLst>
            </p:cNvPr>
            <p:cNvPicPr>
              <a:picLocks noChangeAspect="1"/>
            </p:cNvPicPr>
            <p:nvPr/>
          </p:nvPicPr>
          <p:blipFill rotWithShape="1">
            <a:blip r:embed="rId9" cstate="print">
              <a:extLst>
                <a:ext uri="{28A0092B-C50C-407E-A947-70E740481C1C}">
                  <a14:useLocalDpi xmlns:a14="http://schemas.microsoft.com/office/drawing/2010/main" val="0"/>
                </a:ext>
              </a:extLst>
            </a:blip>
            <a:srcRect b="8058"/>
            <a:stretch/>
          </p:blipFill>
          <p:spPr>
            <a:xfrm>
              <a:off x="183016" y="3083098"/>
              <a:ext cx="3066180" cy="3327619"/>
            </a:xfrm>
            <a:prstGeom prst="rect">
              <a:avLst/>
            </a:prstGeom>
          </p:spPr>
        </p:pic>
        <p:pic>
          <p:nvPicPr>
            <p:cNvPr id="25" name="Picture 24">
              <a:extLst>
                <a:ext uri="{FF2B5EF4-FFF2-40B4-BE49-F238E27FC236}">
                  <a16:creationId xmlns:a16="http://schemas.microsoft.com/office/drawing/2014/main" id="{03B26844-3B0D-4F8B-95C7-57E53D9D55C3}"/>
                </a:ext>
              </a:extLst>
            </p:cNvPr>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rot="20139677">
              <a:off x="2886483" y="4103555"/>
              <a:ext cx="112858" cy="112820"/>
            </a:xfrm>
            <a:prstGeom prst="rect">
              <a:avLst/>
            </a:prstGeom>
          </p:spPr>
        </p:pic>
        <p:pic>
          <p:nvPicPr>
            <p:cNvPr id="26" name="Picture 25">
              <a:extLst>
                <a:ext uri="{FF2B5EF4-FFF2-40B4-BE49-F238E27FC236}">
                  <a16:creationId xmlns:a16="http://schemas.microsoft.com/office/drawing/2014/main" id="{9ED327C5-A9F3-4A3B-8933-1AE6CDF41348}"/>
                </a:ext>
              </a:extLst>
            </p:cNvPr>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2829888" y="4159965"/>
              <a:ext cx="113024" cy="112868"/>
            </a:xfrm>
            <a:prstGeom prst="rect">
              <a:avLst/>
            </a:prstGeom>
          </p:spPr>
        </p:pic>
      </p:grpSp>
      <p:sp>
        <p:nvSpPr>
          <p:cNvPr id="3" name="Rectangle 2">
            <a:extLst>
              <a:ext uri="{FF2B5EF4-FFF2-40B4-BE49-F238E27FC236}">
                <a16:creationId xmlns:a16="http://schemas.microsoft.com/office/drawing/2014/main" id="{235A9C4B-4485-4063-B8B8-EA23B211BA46}"/>
              </a:ext>
            </a:extLst>
          </p:cNvPr>
          <p:cNvSpPr/>
          <p:nvPr/>
        </p:nvSpPr>
        <p:spPr>
          <a:xfrm>
            <a:off x="6016196" y="4261572"/>
            <a:ext cx="2258733" cy="710552"/>
          </a:xfrm>
          <a:prstGeom prst="rect">
            <a:avLst/>
          </a:prstGeom>
          <a:solidFill>
            <a:srgbClr val="CEDF98"/>
          </a:solidFill>
          <a:ln w="38100">
            <a:solidFill>
              <a:srgbClr val="019541"/>
            </a:solidFill>
          </a:ln>
        </p:spPr>
        <p:txBody>
          <a:bodyPr wrap="none" lIns="108000" tIns="108000" rIns="108000" bIns="108000">
            <a:spAutoFit/>
          </a:bodyPr>
          <a:lstStyle/>
          <a:p>
            <a:r>
              <a:rPr lang="en-GB" sz="3200" b="1" dirty="0"/>
              <a:t>54 ÷ 3 = 18</a:t>
            </a:r>
          </a:p>
        </p:txBody>
      </p:sp>
    </p:spTree>
    <p:extLst>
      <p:ext uri="{BB962C8B-B14F-4D97-AF65-F5344CB8AC3E}">
        <p14:creationId xmlns:p14="http://schemas.microsoft.com/office/powerpoint/2010/main" val="88420118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xit" presetSubtype="0" fill="hold" nodeType="clickEffect">
                                  <p:stCondLst>
                                    <p:cond delay="0"/>
                                  </p:stCondLst>
                                  <p:childTnLst>
                                    <p:animEffect transition="out" filter="fade">
                                      <p:cBhvr>
                                        <p:cTn id="6" dur="500"/>
                                        <p:tgtEl>
                                          <p:spTgt spid="9"/>
                                        </p:tgtEl>
                                      </p:cBhvr>
                                    </p:animEffect>
                                    <p:set>
                                      <p:cBhvr>
                                        <p:cTn id="7" dur="1" fill="hold">
                                          <p:stCondLst>
                                            <p:cond delay="499"/>
                                          </p:stCondLst>
                                        </p:cTn>
                                        <p:tgtEl>
                                          <p:spTgt spid="9"/>
                                        </p:tgtEl>
                                        <p:attrNameLst>
                                          <p:attrName>style.visibility</p:attrName>
                                        </p:attrNameLst>
                                      </p:cBhvr>
                                      <p:to>
                                        <p:strVal val="hidden"/>
                                      </p:to>
                                    </p:set>
                                  </p:childTnLst>
                                </p:cTn>
                              </p:par>
                              <p:par>
                                <p:cTn id="8" presetID="10" presetClass="exit" presetSubtype="0" fill="hold" nodeType="withEffect">
                                  <p:stCondLst>
                                    <p:cond delay="0"/>
                                  </p:stCondLst>
                                  <p:childTnLst>
                                    <p:animEffect transition="out" filter="fade">
                                      <p:cBhvr>
                                        <p:cTn id="9" dur="500"/>
                                        <p:tgtEl>
                                          <p:spTgt spid="11"/>
                                        </p:tgtEl>
                                      </p:cBhvr>
                                    </p:animEffect>
                                    <p:set>
                                      <p:cBhvr>
                                        <p:cTn id="10" dur="1" fill="hold">
                                          <p:stCondLst>
                                            <p:cond delay="499"/>
                                          </p:stCondLst>
                                        </p:cTn>
                                        <p:tgtEl>
                                          <p:spTgt spid="11"/>
                                        </p:tgtEl>
                                        <p:attrNameLst>
                                          <p:attrName>style.visibility</p:attrName>
                                        </p:attrNameLst>
                                      </p:cBhvr>
                                      <p:to>
                                        <p:strVal val="hidden"/>
                                      </p:to>
                                    </p:set>
                                  </p:childTnLst>
                                </p:cTn>
                              </p:par>
                            </p:childTnLst>
                          </p:cTn>
                        </p:par>
                        <p:par>
                          <p:cTn id="11" fill="hold">
                            <p:stCondLst>
                              <p:cond delay="500"/>
                            </p:stCondLst>
                            <p:childTnLst>
                              <p:par>
                                <p:cTn id="12" presetID="10" presetClass="entr" presetSubtype="0" fill="hold" grpId="0" nodeType="afterEffect">
                                  <p:stCondLst>
                                    <p:cond delay="0"/>
                                  </p:stCondLst>
                                  <p:childTnLst>
                                    <p:set>
                                      <p:cBhvr>
                                        <p:cTn id="13" dur="1" fill="hold">
                                          <p:stCondLst>
                                            <p:cond delay="0"/>
                                          </p:stCondLst>
                                        </p:cTn>
                                        <p:tgtEl>
                                          <p:spTgt spid="3"/>
                                        </p:tgtEl>
                                        <p:attrNameLst>
                                          <p:attrName>style.visibility</p:attrName>
                                        </p:attrNameLst>
                                      </p:cBhvr>
                                      <p:to>
                                        <p:strVal val="visible"/>
                                      </p:to>
                                    </p:set>
                                    <p:animEffect transition="in" filter="fade">
                                      <p:cBhvr>
                                        <p:cTn id="14" dur="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 name="Picture 12">
            <a:extLst>
              <a:ext uri="{FF2B5EF4-FFF2-40B4-BE49-F238E27FC236}">
                <a16:creationId xmlns:a16="http://schemas.microsoft.com/office/drawing/2014/main" id="{A0673C16-B51F-4146-AC79-7608A4744222}"/>
              </a:ext>
            </a:extLst>
          </p:cNvPr>
          <p:cNvPicPr>
            <a:picLocks noChangeAspect="1"/>
          </p:cNvPicPr>
          <p:nvPr/>
        </p:nvPicPr>
        <p:blipFill rotWithShape="1">
          <a:blip r:embed="rId2" cstate="print">
            <a:extLst>
              <a:ext uri="{28A0092B-C50C-407E-A947-70E740481C1C}">
                <a14:useLocalDpi xmlns:a14="http://schemas.microsoft.com/office/drawing/2010/main" val="0"/>
              </a:ext>
            </a:extLst>
          </a:blip>
          <a:srcRect b="1121"/>
          <a:stretch/>
        </p:blipFill>
        <p:spPr>
          <a:xfrm>
            <a:off x="1233153" y="2000507"/>
            <a:ext cx="3428573" cy="4406643"/>
          </a:xfrm>
          <a:prstGeom prst="rect">
            <a:avLst/>
          </a:prstGeom>
        </p:spPr>
      </p:pic>
      <p:pic>
        <p:nvPicPr>
          <p:cNvPr id="5" name="Picture 4">
            <a:extLst>
              <a:ext uri="{FF2B5EF4-FFF2-40B4-BE49-F238E27FC236}">
                <a16:creationId xmlns:a16="http://schemas.microsoft.com/office/drawing/2014/main" id="{2830866F-58AA-4213-AFD1-4A7F919ABC82}"/>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7904094" y="532799"/>
            <a:ext cx="700156" cy="700156"/>
          </a:xfrm>
          <a:prstGeom prst="rect">
            <a:avLst/>
          </a:prstGeom>
        </p:spPr>
      </p:pic>
      <p:sp>
        <p:nvSpPr>
          <p:cNvPr id="2" name="TextBox 1"/>
          <p:cNvSpPr txBox="1"/>
          <p:nvPr/>
        </p:nvSpPr>
        <p:spPr>
          <a:xfrm>
            <a:off x="755649" y="1427139"/>
            <a:ext cx="7632698" cy="276999"/>
          </a:xfrm>
          <a:prstGeom prst="rect">
            <a:avLst/>
          </a:prstGeom>
          <a:noFill/>
        </p:spPr>
        <p:txBody>
          <a:bodyPr wrap="square" lIns="0" tIns="0" rIns="0" bIns="0" rtlCol="0">
            <a:spAutoFit/>
          </a:bodyPr>
          <a:lstStyle/>
          <a:p>
            <a:pPr>
              <a:spcAft>
                <a:spcPts val="1200"/>
              </a:spcAft>
            </a:pPr>
            <a:r>
              <a:rPr lang="en-GB" dirty="0"/>
              <a:t>Read the statement below. Is it true or false? Explain your answer.</a:t>
            </a:r>
          </a:p>
        </p:txBody>
      </p:sp>
      <p:sp>
        <p:nvSpPr>
          <p:cNvPr id="18" name="Rectangle 17">
            <a:extLst>
              <a:ext uri="{FF2B5EF4-FFF2-40B4-BE49-F238E27FC236}">
                <a16:creationId xmlns:a16="http://schemas.microsoft.com/office/drawing/2014/main" id="{7BAA8F4B-BC71-4ED6-B151-5199F8BE12AD}"/>
              </a:ext>
            </a:extLst>
          </p:cNvPr>
          <p:cNvSpPr/>
          <p:nvPr/>
        </p:nvSpPr>
        <p:spPr>
          <a:xfrm>
            <a:off x="445574" y="702863"/>
            <a:ext cx="2964376" cy="355276"/>
          </a:xfrm>
          <a:prstGeom prst="rect">
            <a:avLst/>
          </a:prstGeom>
          <a:solidFill>
            <a:srgbClr val="072F54"/>
          </a:solidFill>
        </p:spPr>
        <p:txBody>
          <a:bodyPr wrap="square" lIns="180000" tIns="36000" rIns="180000" bIns="72000" anchor="ctr">
            <a:spAutoFit/>
          </a:bodyPr>
          <a:lstStyle/>
          <a:p>
            <a:r>
              <a:rPr lang="en-GB" sz="1600" b="1" dirty="0">
                <a:solidFill>
                  <a:schemeClr val="bg1"/>
                </a:solidFill>
              </a:rPr>
              <a:t>Divide 2 Digits by 1 Digit (1)</a:t>
            </a:r>
          </a:p>
        </p:txBody>
      </p:sp>
      <p:sp>
        <p:nvSpPr>
          <p:cNvPr id="97" name="Rectangle 96"/>
          <p:cNvSpPr/>
          <p:nvPr/>
        </p:nvSpPr>
        <p:spPr>
          <a:xfrm>
            <a:off x="3409950" y="702863"/>
            <a:ext cx="976684" cy="355276"/>
          </a:xfrm>
          <a:prstGeom prst="rect">
            <a:avLst/>
          </a:prstGeom>
          <a:solidFill>
            <a:srgbClr val="4EB2E5"/>
          </a:solidFill>
        </p:spPr>
        <p:txBody>
          <a:bodyPr wrap="square" lIns="180000" tIns="36000" rIns="180000" bIns="72000" anchor="ctr">
            <a:spAutoFit/>
          </a:bodyPr>
          <a:lstStyle/>
          <a:p>
            <a:pPr algn="ctr"/>
            <a:r>
              <a:rPr lang="en-GB" altLang="en-US" sz="1600" b="1" dirty="0">
                <a:solidFill>
                  <a:schemeClr val="bg1"/>
                </a:solidFill>
              </a:rPr>
              <a:t>Diving</a:t>
            </a:r>
            <a:endParaRPr lang="en-GB" sz="1600" b="1" dirty="0">
              <a:solidFill>
                <a:schemeClr val="bg1"/>
              </a:solidFill>
            </a:endParaRPr>
          </a:p>
        </p:txBody>
      </p:sp>
      <p:cxnSp>
        <p:nvCxnSpPr>
          <p:cNvPr id="103" name="Straight Connector 102"/>
          <p:cNvCxnSpPr/>
          <p:nvPr/>
        </p:nvCxnSpPr>
        <p:spPr>
          <a:xfrm>
            <a:off x="3409950" y="678765"/>
            <a:ext cx="0" cy="396000"/>
          </a:xfrm>
          <a:prstGeom prst="line">
            <a:avLst/>
          </a:prstGeom>
          <a:ln w="28575">
            <a:solidFill>
              <a:schemeClr val="bg1"/>
            </a:solidFill>
          </a:ln>
        </p:spPr>
        <p:style>
          <a:lnRef idx="1">
            <a:schemeClr val="accent1"/>
          </a:lnRef>
          <a:fillRef idx="0">
            <a:schemeClr val="accent1"/>
          </a:fillRef>
          <a:effectRef idx="0">
            <a:schemeClr val="accent1"/>
          </a:effectRef>
          <a:fontRef idx="minor">
            <a:schemeClr val="tx1"/>
          </a:fontRef>
        </p:style>
      </p:cxnSp>
      <p:sp>
        <p:nvSpPr>
          <p:cNvPr id="4" name="Speech Bubble: Rectangle 3">
            <a:extLst>
              <a:ext uri="{FF2B5EF4-FFF2-40B4-BE49-F238E27FC236}">
                <a16:creationId xmlns:a16="http://schemas.microsoft.com/office/drawing/2014/main" id="{CB96F739-FDCB-4FE6-A5BF-33CDE06F0C15}"/>
              </a:ext>
            </a:extLst>
          </p:cNvPr>
          <p:cNvSpPr/>
          <p:nvPr/>
        </p:nvSpPr>
        <p:spPr>
          <a:xfrm>
            <a:off x="4852227" y="2150790"/>
            <a:ext cx="3203201" cy="1603104"/>
          </a:xfrm>
          <a:prstGeom prst="wedgeRectCallout">
            <a:avLst>
              <a:gd name="adj1" fmla="val -79591"/>
              <a:gd name="adj2" fmla="val 35947"/>
            </a:avLst>
          </a:prstGeom>
          <a:solidFill>
            <a:schemeClr val="bg1"/>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wrap="square" lIns="108000" tIns="108000" rIns="108000" bIns="108000" rtlCol="0" anchor="ctr">
            <a:spAutoFit/>
          </a:bodyPr>
          <a:lstStyle/>
          <a:p>
            <a:pPr algn="ctr"/>
            <a:r>
              <a:rPr lang="en-GB" dirty="0">
                <a:solidFill>
                  <a:schemeClr val="tx1"/>
                </a:solidFill>
              </a:rPr>
              <a:t>If I divide a whole number by another whole number, my answer will always be smaller than the number</a:t>
            </a:r>
            <a:br>
              <a:rPr lang="en-GB" dirty="0">
                <a:solidFill>
                  <a:schemeClr val="tx1"/>
                </a:solidFill>
              </a:rPr>
            </a:br>
            <a:r>
              <a:rPr lang="en-GB" dirty="0">
                <a:solidFill>
                  <a:schemeClr val="tx1"/>
                </a:solidFill>
              </a:rPr>
              <a:t>I started with.</a:t>
            </a:r>
          </a:p>
        </p:txBody>
      </p:sp>
      <p:sp>
        <p:nvSpPr>
          <p:cNvPr id="7" name="Rectangle 6">
            <a:extLst>
              <a:ext uri="{FF2B5EF4-FFF2-40B4-BE49-F238E27FC236}">
                <a16:creationId xmlns:a16="http://schemas.microsoft.com/office/drawing/2014/main" id="{CE342E74-9F89-4E57-AD62-FF39F5DC0D44}"/>
              </a:ext>
            </a:extLst>
          </p:cNvPr>
          <p:cNvSpPr/>
          <p:nvPr/>
        </p:nvSpPr>
        <p:spPr>
          <a:xfrm>
            <a:off x="755649" y="5003354"/>
            <a:ext cx="7632697" cy="1049106"/>
          </a:xfrm>
          <a:prstGeom prst="rect">
            <a:avLst/>
          </a:prstGeom>
          <a:solidFill>
            <a:srgbClr val="CEDF98"/>
          </a:solidFill>
          <a:ln w="38100">
            <a:solidFill>
              <a:srgbClr val="019541"/>
            </a:solidFill>
          </a:ln>
        </p:spPr>
        <p:style>
          <a:lnRef idx="2">
            <a:schemeClr val="accent1">
              <a:shade val="50000"/>
            </a:schemeClr>
          </a:lnRef>
          <a:fillRef idx="1">
            <a:schemeClr val="accent1"/>
          </a:fillRef>
          <a:effectRef idx="0">
            <a:schemeClr val="accent1"/>
          </a:effectRef>
          <a:fontRef idx="minor">
            <a:schemeClr val="lt1"/>
          </a:fontRef>
        </p:style>
        <p:txBody>
          <a:bodyPr wrap="square" lIns="108000" tIns="108000" rIns="108000" bIns="108000" rtlCol="0" anchor="ctr">
            <a:spAutoFit/>
          </a:bodyPr>
          <a:lstStyle/>
          <a:p>
            <a:r>
              <a:rPr lang="en-GB" dirty="0">
                <a:solidFill>
                  <a:sysClr val="windowText" lastClr="000000"/>
                </a:solidFill>
              </a:rPr>
              <a:t>True. This is because you are sharing out the whole into equal parts to find the value of one of the parts. For example, 6 divided by 3 equals 2.</a:t>
            </a:r>
            <a:br>
              <a:rPr lang="en-GB" dirty="0">
                <a:solidFill>
                  <a:sysClr val="windowText" lastClr="000000"/>
                </a:solidFill>
              </a:rPr>
            </a:br>
            <a:r>
              <a:rPr lang="en-GB" dirty="0">
                <a:solidFill>
                  <a:sysClr val="windowText" lastClr="000000"/>
                </a:solidFill>
              </a:rPr>
              <a:t>I started with 6 and now I have 2. 2 is smaller than 6.</a:t>
            </a:r>
          </a:p>
        </p:txBody>
      </p:sp>
    </p:spTree>
    <p:extLst>
      <p:ext uri="{BB962C8B-B14F-4D97-AF65-F5344CB8AC3E}">
        <p14:creationId xmlns:p14="http://schemas.microsoft.com/office/powerpoint/2010/main" val="375297949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51A04156-5139-4164-9572-A5D9D336A22D}"/>
              </a:ext>
            </a:extLst>
          </p:cNvPr>
          <p:cNvPicPr>
            <a:picLocks noChangeAspect="1"/>
          </p:cNvPicPr>
          <p:nvPr/>
        </p:nvPicPr>
        <p:blipFill rotWithShape="1">
          <a:blip r:embed="rId2" cstate="print">
            <a:extLst>
              <a:ext uri="{28A0092B-C50C-407E-A947-70E740481C1C}">
                <a14:useLocalDpi xmlns:a14="http://schemas.microsoft.com/office/drawing/2010/main" val="0"/>
              </a:ext>
            </a:extLst>
          </a:blip>
          <a:srcRect b="50575"/>
          <a:stretch/>
        </p:blipFill>
        <p:spPr>
          <a:xfrm>
            <a:off x="267823" y="3109256"/>
            <a:ext cx="5792034" cy="3300254"/>
          </a:xfrm>
          <a:prstGeom prst="rect">
            <a:avLst/>
          </a:prstGeom>
        </p:spPr>
      </p:pic>
      <p:pic>
        <p:nvPicPr>
          <p:cNvPr id="66" name="Picture 65"/>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7902250" y="532799"/>
            <a:ext cx="702000" cy="702000"/>
          </a:xfrm>
          <a:prstGeom prst="rect">
            <a:avLst/>
          </a:prstGeom>
        </p:spPr>
      </p:pic>
      <p:sp>
        <p:nvSpPr>
          <p:cNvPr id="9" name="TextBox 8"/>
          <p:cNvSpPr txBox="1"/>
          <p:nvPr/>
        </p:nvSpPr>
        <p:spPr>
          <a:xfrm>
            <a:off x="755649" y="1299630"/>
            <a:ext cx="3717593" cy="276999"/>
          </a:xfrm>
          <a:prstGeom prst="rect">
            <a:avLst/>
          </a:prstGeom>
          <a:noFill/>
        </p:spPr>
        <p:txBody>
          <a:bodyPr wrap="square" lIns="0" tIns="0" rIns="0" bIns="0" rtlCol="0">
            <a:spAutoFit/>
          </a:bodyPr>
          <a:lstStyle/>
          <a:p>
            <a:r>
              <a:rPr lang="en-GB" dirty="0"/>
              <a:t>Which is the odd one out and why?</a:t>
            </a:r>
          </a:p>
        </p:txBody>
      </p:sp>
      <p:sp>
        <p:nvSpPr>
          <p:cNvPr id="17" name="Rectangle 16">
            <a:extLst>
              <a:ext uri="{FF2B5EF4-FFF2-40B4-BE49-F238E27FC236}">
                <a16:creationId xmlns:a16="http://schemas.microsoft.com/office/drawing/2014/main" id="{2C25826D-9AE9-4308-8FB6-283331D152ED}"/>
              </a:ext>
            </a:extLst>
          </p:cNvPr>
          <p:cNvSpPr/>
          <p:nvPr/>
        </p:nvSpPr>
        <p:spPr>
          <a:xfrm>
            <a:off x="445574" y="702863"/>
            <a:ext cx="2964376" cy="355276"/>
          </a:xfrm>
          <a:prstGeom prst="rect">
            <a:avLst/>
          </a:prstGeom>
          <a:solidFill>
            <a:srgbClr val="072F54"/>
          </a:solidFill>
        </p:spPr>
        <p:txBody>
          <a:bodyPr wrap="square" lIns="180000" tIns="36000" rIns="180000" bIns="72000" anchor="ctr">
            <a:spAutoFit/>
          </a:bodyPr>
          <a:lstStyle/>
          <a:p>
            <a:r>
              <a:rPr lang="en-GB" sz="1600" b="1" dirty="0">
                <a:solidFill>
                  <a:schemeClr val="bg1"/>
                </a:solidFill>
              </a:rPr>
              <a:t>Divide 2 Digits by 1 Digit (1)</a:t>
            </a:r>
          </a:p>
        </p:txBody>
      </p:sp>
      <p:sp>
        <p:nvSpPr>
          <p:cNvPr id="30" name="Rectangle 29"/>
          <p:cNvSpPr/>
          <p:nvPr/>
        </p:nvSpPr>
        <p:spPr>
          <a:xfrm>
            <a:off x="3409950" y="702863"/>
            <a:ext cx="1063301" cy="355276"/>
          </a:xfrm>
          <a:prstGeom prst="rect">
            <a:avLst/>
          </a:prstGeom>
          <a:solidFill>
            <a:srgbClr val="007AC3"/>
          </a:solidFill>
        </p:spPr>
        <p:txBody>
          <a:bodyPr wrap="square" lIns="180000" tIns="36000" rIns="180000" bIns="72000" anchor="ctr">
            <a:spAutoFit/>
          </a:bodyPr>
          <a:lstStyle/>
          <a:p>
            <a:pPr algn="ctr"/>
            <a:r>
              <a:rPr lang="en-GB" altLang="en-US" sz="1600" b="1" dirty="0">
                <a:solidFill>
                  <a:schemeClr val="bg1"/>
                </a:solidFill>
              </a:rPr>
              <a:t>Deeper</a:t>
            </a:r>
            <a:endParaRPr lang="en-GB" sz="1600" b="1" dirty="0">
              <a:solidFill>
                <a:schemeClr val="bg1"/>
              </a:solidFill>
            </a:endParaRPr>
          </a:p>
        </p:txBody>
      </p:sp>
      <p:cxnSp>
        <p:nvCxnSpPr>
          <p:cNvPr id="8" name="Straight Connector 7"/>
          <p:cNvCxnSpPr/>
          <p:nvPr/>
        </p:nvCxnSpPr>
        <p:spPr>
          <a:xfrm>
            <a:off x="3409950" y="678765"/>
            <a:ext cx="0" cy="396000"/>
          </a:xfrm>
          <a:prstGeom prst="line">
            <a:avLst/>
          </a:prstGeom>
          <a:ln w="28575">
            <a:solidFill>
              <a:schemeClr val="bg1"/>
            </a:solidFill>
          </a:ln>
        </p:spPr>
        <p:style>
          <a:lnRef idx="1">
            <a:schemeClr val="accent1"/>
          </a:lnRef>
          <a:fillRef idx="0">
            <a:schemeClr val="accent1"/>
          </a:fillRef>
          <a:effectRef idx="0">
            <a:schemeClr val="accent1"/>
          </a:effectRef>
          <a:fontRef idx="minor">
            <a:schemeClr val="tx1"/>
          </a:fontRef>
        </p:style>
      </p:cxnSp>
      <p:graphicFrame>
        <p:nvGraphicFramePr>
          <p:cNvPr id="6" name="Table 5">
            <a:extLst>
              <a:ext uri="{FF2B5EF4-FFF2-40B4-BE49-F238E27FC236}">
                <a16:creationId xmlns:a16="http://schemas.microsoft.com/office/drawing/2014/main" id="{D3D8731E-6C75-4566-BE67-4419F1CE250E}"/>
              </a:ext>
            </a:extLst>
          </p:cNvPr>
          <p:cNvGraphicFramePr>
            <a:graphicFrameLocks noGrp="1"/>
          </p:cNvGraphicFramePr>
          <p:nvPr>
            <p:extLst>
              <p:ext uri="{D42A27DB-BD31-4B8C-83A1-F6EECF244321}">
                <p14:modId xmlns:p14="http://schemas.microsoft.com/office/powerpoint/2010/main" val="3021018048"/>
              </p:ext>
            </p:extLst>
          </p:nvPr>
        </p:nvGraphicFramePr>
        <p:xfrm>
          <a:off x="755650" y="2503649"/>
          <a:ext cx="7632699" cy="518160"/>
        </p:xfrm>
        <a:graphic>
          <a:graphicData uri="http://schemas.openxmlformats.org/drawingml/2006/table">
            <a:tbl>
              <a:tblPr firstRow="1" bandRow="1">
                <a:tableStyleId>{2D5ABB26-0587-4C30-8999-92F81FD0307C}</a:tableStyleId>
              </a:tblPr>
              <a:tblGrid>
                <a:gridCol w="2544233">
                  <a:extLst>
                    <a:ext uri="{9D8B030D-6E8A-4147-A177-3AD203B41FA5}">
                      <a16:colId xmlns:a16="http://schemas.microsoft.com/office/drawing/2014/main" val="4182729407"/>
                    </a:ext>
                  </a:extLst>
                </a:gridCol>
                <a:gridCol w="2544233">
                  <a:extLst>
                    <a:ext uri="{9D8B030D-6E8A-4147-A177-3AD203B41FA5}">
                      <a16:colId xmlns:a16="http://schemas.microsoft.com/office/drawing/2014/main" val="3114163547"/>
                    </a:ext>
                  </a:extLst>
                </a:gridCol>
                <a:gridCol w="2544233">
                  <a:extLst>
                    <a:ext uri="{9D8B030D-6E8A-4147-A177-3AD203B41FA5}">
                      <a16:colId xmlns:a16="http://schemas.microsoft.com/office/drawing/2014/main" val="331375145"/>
                    </a:ext>
                  </a:extLst>
                </a:gridCol>
              </a:tblGrid>
              <a:tr h="37084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2800" dirty="0"/>
                        <a:t>78 ÷ 6 = 13</a:t>
                      </a:r>
                    </a:p>
                  </a:txBody>
                  <a:tcPr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2800" dirty="0"/>
                        <a:t>99 ÷ 3 = 33</a:t>
                      </a:r>
                    </a:p>
                  </a:txBody>
                  <a:tcPr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2800" dirty="0"/>
                        <a:t>88 ÷ 2 = 42</a:t>
                      </a:r>
                    </a:p>
                  </a:txBody>
                  <a:tcPr anchor="ctr"/>
                </a:tc>
                <a:extLst>
                  <a:ext uri="{0D108BD9-81ED-4DB2-BD59-A6C34878D82A}">
                    <a16:rowId xmlns:a16="http://schemas.microsoft.com/office/drawing/2014/main" val="1413315608"/>
                  </a:ext>
                </a:extLst>
              </a:tr>
            </a:tbl>
          </a:graphicData>
        </a:graphic>
      </p:graphicFrame>
      <p:sp>
        <p:nvSpPr>
          <p:cNvPr id="21" name="Rectangle 20">
            <a:extLst>
              <a:ext uri="{FF2B5EF4-FFF2-40B4-BE49-F238E27FC236}">
                <a16:creationId xmlns:a16="http://schemas.microsoft.com/office/drawing/2014/main" id="{9909707E-C076-4A55-91A3-89E7472F6B80}"/>
              </a:ext>
            </a:extLst>
          </p:cNvPr>
          <p:cNvSpPr/>
          <p:nvPr/>
        </p:nvSpPr>
        <p:spPr>
          <a:xfrm>
            <a:off x="755649" y="5285793"/>
            <a:ext cx="7632699" cy="772107"/>
          </a:xfrm>
          <a:prstGeom prst="rect">
            <a:avLst/>
          </a:prstGeom>
          <a:solidFill>
            <a:srgbClr val="CEDF98"/>
          </a:solidFill>
          <a:ln w="38100">
            <a:solidFill>
              <a:srgbClr val="019541"/>
            </a:solidFill>
          </a:ln>
        </p:spPr>
        <p:style>
          <a:lnRef idx="2">
            <a:schemeClr val="accent1">
              <a:shade val="50000"/>
            </a:schemeClr>
          </a:lnRef>
          <a:fillRef idx="1">
            <a:schemeClr val="accent1"/>
          </a:fillRef>
          <a:effectRef idx="0">
            <a:schemeClr val="accent1"/>
          </a:effectRef>
          <a:fontRef idx="minor">
            <a:schemeClr val="lt1"/>
          </a:fontRef>
        </p:style>
        <p:txBody>
          <a:bodyPr wrap="square" lIns="108000" tIns="108000" rIns="108000" bIns="108000" rtlCol="0" anchor="ctr">
            <a:spAutoFit/>
          </a:bodyPr>
          <a:lstStyle/>
          <a:p>
            <a:r>
              <a:rPr lang="en-GB" dirty="0">
                <a:solidFill>
                  <a:sysClr val="windowText" lastClr="000000"/>
                </a:solidFill>
              </a:rPr>
              <a:t>C is the odd one out because the answer to the calculation is incorrect. The answer should be 44.</a:t>
            </a:r>
          </a:p>
        </p:txBody>
      </p:sp>
      <p:sp>
        <p:nvSpPr>
          <p:cNvPr id="7" name="Rectangle 6">
            <a:extLst>
              <a:ext uri="{FF2B5EF4-FFF2-40B4-BE49-F238E27FC236}">
                <a16:creationId xmlns:a16="http://schemas.microsoft.com/office/drawing/2014/main" id="{6827F89D-1AC7-4102-8FC7-2E2830AC2C5C}"/>
              </a:ext>
            </a:extLst>
          </p:cNvPr>
          <p:cNvSpPr/>
          <p:nvPr/>
        </p:nvSpPr>
        <p:spPr>
          <a:xfrm>
            <a:off x="1828798" y="1905600"/>
            <a:ext cx="444137" cy="444137"/>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solidFill>
                  <a:schemeClr val="tx1"/>
                </a:solidFill>
              </a:rPr>
              <a:t>A</a:t>
            </a:r>
          </a:p>
        </p:txBody>
      </p:sp>
      <p:sp>
        <p:nvSpPr>
          <p:cNvPr id="23" name="Rectangle 22">
            <a:extLst>
              <a:ext uri="{FF2B5EF4-FFF2-40B4-BE49-F238E27FC236}">
                <a16:creationId xmlns:a16="http://schemas.microsoft.com/office/drawing/2014/main" id="{33203344-9BC2-4F98-8954-116597F873F8}"/>
              </a:ext>
            </a:extLst>
          </p:cNvPr>
          <p:cNvSpPr/>
          <p:nvPr/>
        </p:nvSpPr>
        <p:spPr>
          <a:xfrm>
            <a:off x="4349931" y="1905600"/>
            <a:ext cx="444137" cy="444137"/>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solidFill>
                  <a:schemeClr val="tx1"/>
                </a:solidFill>
              </a:rPr>
              <a:t>B</a:t>
            </a:r>
          </a:p>
        </p:txBody>
      </p:sp>
      <p:sp>
        <p:nvSpPr>
          <p:cNvPr id="24" name="Rectangle 23">
            <a:extLst>
              <a:ext uri="{FF2B5EF4-FFF2-40B4-BE49-F238E27FC236}">
                <a16:creationId xmlns:a16="http://schemas.microsoft.com/office/drawing/2014/main" id="{39567031-0CB4-4B62-B19A-08B52F8291A2}"/>
              </a:ext>
            </a:extLst>
          </p:cNvPr>
          <p:cNvSpPr/>
          <p:nvPr/>
        </p:nvSpPr>
        <p:spPr>
          <a:xfrm>
            <a:off x="6910251" y="1905600"/>
            <a:ext cx="444137" cy="444137"/>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solidFill>
                  <a:schemeClr val="tx1"/>
                </a:solidFill>
              </a:rPr>
              <a:t>C</a:t>
            </a:r>
          </a:p>
        </p:txBody>
      </p:sp>
      <p:sp>
        <p:nvSpPr>
          <p:cNvPr id="16" name="Oval 15">
            <a:extLst>
              <a:ext uri="{FF2B5EF4-FFF2-40B4-BE49-F238E27FC236}">
                <a16:creationId xmlns:a16="http://schemas.microsoft.com/office/drawing/2014/main" id="{A10E9705-EB59-4F58-A5C8-19A17B8421D7}"/>
              </a:ext>
            </a:extLst>
          </p:cNvPr>
          <p:cNvSpPr/>
          <p:nvPr/>
        </p:nvSpPr>
        <p:spPr>
          <a:xfrm>
            <a:off x="5965372" y="2474785"/>
            <a:ext cx="2313270" cy="575887"/>
          </a:xfrm>
          <a:prstGeom prst="ellipse">
            <a:avLst/>
          </a:prstGeom>
          <a:noFill/>
          <a:ln w="38100">
            <a:solidFill>
              <a:srgbClr val="01954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254723848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1" fill="hold" grpId="0" nodeType="clickEffect">
                                  <p:stCondLst>
                                    <p:cond delay="0"/>
                                  </p:stCondLst>
                                  <p:childTnLst>
                                    <p:set>
                                      <p:cBhvr>
                                        <p:cTn id="6" dur="1" fill="hold">
                                          <p:stCondLst>
                                            <p:cond delay="0"/>
                                          </p:stCondLst>
                                        </p:cTn>
                                        <p:tgtEl>
                                          <p:spTgt spid="16"/>
                                        </p:tgtEl>
                                        <p:attrNameLst>
                                          <p:attrName>style.visibility</p:attrName>
                                        </p:attrNameLst>
                                      </p:cBhvr>
                                      <p:to>
                                        <p:strVal val="visible"/>
                                      </p:to>
                                    </p:set>
                                    <p:animEffect transition="in" filter="wheel(1)">
                                      <p:cBhvr>
                                        <p:cTn id="7" dur="1000"/>
                                        <p:tgtEl>
                                          <p:spTgt spid="16"/>
                                        </p:tgtEl>
                                      </p:cBhvr>
                                    </p:animEffect>
                                  </p:childTnLst>
                                </p:cTn>
                              </p:par>
                            </p:childTnLst>
                          </p:cTn>
                        </p:par>
                        <p:par>
                          <p:cTn id="8" fill="hold">
                            <p:stCondLst>
                              <p:cond delay="1000"/>
                            </p:stCondLst>
                            <p:childTnLst>
                              <p:par>
                                <p:cTn id="9" presetID="10" presetClass="entr" presetSubtype="0" fill="hold" grpId="0" nodeType="afterEffect">
                                  <p:stCondLst>
                                    <p:cond delay="0"/>
                                  </p:stCondLst>
                                  <p:childTnLst>
                                    <p:set>
                                      <p:cBhvr>
                                        <p:cTn id="10" dur="1" fill="hold">
                                          <p:stCondLst>
                                            <p:cond delay="0"/>
                                          </p:stCondLst>
                                        </p:cTn>
                                        <p:tgtEl>
                                          <p:spTgt spid="21"/>
                                        </p:tgtEl>
                                        <p:attrNameLst>
                                          <p:attrName>style.visibility</p:attrName>
                                        </p:attrNameLst>
                                      </p:cBhvr>
                                      <p:to>
                                        <p:strVal val="visible"/>
                                      </p:to>
                                    </p:set>
                                    <p:animEffect transition="in" filter="fade">
                                      <p:cBhvr>
                                        <p:cTn id="11" dur="500"/>
                                        <p:tgtEl>
                                          <p:spTgt spid="2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1" grpId="0" animBg="1"/>
      <p:bldP spid="16" grpId="0" animBg="1"/>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 name="Picture 9">
            <a:extLst>
              <a:ext uri="{FF2B5EF4-FFF2-40B4-BE49-F238E27FC236}">
                <a16:creationId xmlns:a16="http://schemas.microsoft.com/office/drawing/2014/main" id="{A496B90F-19CA-4CE1-A990-9B987DDFA89D}"/>
              </a:ext>
            </a:extLst>
          </p:cNvPr>
          <p:cNvPicPr>
            <a:picLocks noChangeAspect="1"/>
          </p:cNvPicPr>
          <p:nvPr/>
        </p:nvPicPr>
        <p:blipFill rotWithShape="1">
          <a:blip r:embed="rId2" cstate="print">
            <a:extLst>
              <a:ext uri="{28A0092B-C50C-407E-A947-70E740481C1C}">
                <a14:useLocalDpi xmlns:a14="http://schemas.microsoft.com/office/drawing/2010/main" val="0"/>
              </a:ext>
            </a:extLst>
          </a:blip>
          <a:srcRect b="37085"/>
          <a:stretch/>
        </p:blipFill>
        <p:spPr>
          <a:xfrm>
            <a:off x="1524392" y="2093733"/>
            <a:ext cx="1806677" cy="4314687"/>
          </a:xfrm>
          <a:prstGeom prst="rect">
            <a:avLst/>
          </a:prstGeom>
        </p:spPr>
      </p:pic>
      <p:pic>
        <p:nvPicPr>
          <p:cNvPr id="8" name="Picture 7">
            <a:extLst>
              <a:ext uri="{FF2B5EF4-FFF2-40B4-BE49-F238E27FC236}">
                <a16:creationId xmlns:a16="http://schemas.microsoft.com/office/drawing/2014/main" id="{EA539374-AF76-43BE-A4E7-3AB0821E2E44}"/>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4160590" y="1396272"/>
            <a:ext cx="4114546" cy="3149599"/>
          </a:xfrm>
          <a:prstGeom prst="rect">
            <a:avLst/>
          </a:prstGeom>
        </p:spPr>
      </p:pic>
      <p:pic>
        <p:nvPicPr>
          <p:cNvPr id="66" name="Picture 65"/>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7902250" y="532799"/>
            <a:ext cx="702000" cy="702000"/>
          </a:xfrm>
          <a:prstGeom prst="rect">
            <a:avLst/>
          </a:prstGeom>
        </p:spPr>
      </p:pic>
      <p:sp>
        <p:nvSpPr>
          <p:cNvPr id="11" name="Rectangle 10">
            <a:extLst>
              <a:ext uri="{FF2B5EF4-FFF2-40B4-BE49-F238E27FC236}">
                <a16:creationId xmlns:a16="http://schemas.microsoft.com/office/drawing/2014/main" id="{4D7D7111-07C7-49A1-8E83-8EA3BB61E7F6}"/>
              </a:ext>
            </a:extLst>
          </p:cNvPr>
          <p:cNvSpPr/>
          <p:nvPr/>
        </p:nvSpPr>
        <p:spPr>
          <a:xfrm>
            <a:off x="445574" y="702863"/>
            <a:ext cx="2964376" cy="355276"/>
          </a:xfrm>
          <a:prstGeom prst="rect">
            <a:avLst/>
          </a:prstGeom>
          <a:solidFill>
            <a:srgbClr val="072F54"/>
          </a:solidFill>
        </p:spPr>
        <p:txBody>
          <a:bodyPr wrap="square" lIns="180000" tIns="36000" rIns="180000" bIns="72000" anchor="ctr">
            <a:spAutoFit/>
          </a:bodyPr>
          <a:lstStyle/>
          <a:p>
            <a:r>
              <a:rPr lang="en-GB" sz="1600" b="1" dirty="0">
                <a:solidFill>
                  <a:schemeClr val="bg1"/>
                </a:solidFill>
              </a:rPr>
              <a:t>Divide 2 Digits by 1 Digit (1)</a:t>
            </a:r>
          </a:p>
        </p:txBody>
      </p:sp>
      <p:sp>
        <p:nvSpPr>
          <p:cNvPr id="12" name="Rectangle 11">
            <a:extLst>
              <a:ext uri="{FF2B5EF4-FFF2-40B4-BE49-F238E27FC236}">
                <a16:creationId xmlns:a16="http://schemas.microsoft.com/office/drawing/2014/main" id="{6830BE7A-C364-4A1C-BB7B-F185F72D0084}"/>
              </a:ext>
            </a:extLst>
          </p:cNvPr>
          <p:cNvSpPr/>
          <p:nvPr/>
        </p:nvSpPr>
        <p:spPr>
          <a:xfrm>
            <a:off x="3409950" y="702863"/>
            <a:ext cx="1063301" cy="355276"/>
          </a:xfrm>
          <a:prstGeom prst="rect">
            <a:avLst/>
          </a:prstGeom>
          <a:solidFill>
            <a:srgbClr val="007AC3"/>
          </a:solidFill>
        </p:spPr>
        <p:txBody>
          <a:bodyPr wrap="square" lIns="180000" tIns="36000" rIns="180000" bIns="72000" anchor="ctr">
            <a:spAutoFit/>
          </a:bodyPr>
          <a:lstStyle/>
          <a:p>
            <a:pPr algn="ctr"/>
            <a:r>
              <a:rPr lang="en-GB" altLang="en-US" sz="1600" b="1" dirty="0">
                <a:solidFill>
                  <a:schemeClr val="bg1"/>
                </a:solidFill>
              </a:rPr>
              <a:t>Deeper</a:t>
            </a:r>
            <a:endParaRPr lang="en-GB" sz="1600" b="1" dirty="0">
              <a:solidFill>
                <a:schemeClr val="bg1"/>
              </a:solidFill>
            </a:endParaRPr>
          </a:p>
        </p:txBody>
      </p:sp>
      <p:cxnSp>
        <p:nvCxnSpPr>
          <p:cNvPr id="14" name="Straight Connector 13">
            <a:extLst>
              <a:ext uri="{FF2B5EF4-FFF2-40B4-BE49-F238E27FC236}">
                <a16:creationId xmlns:a16="http://schemas.microsoft.com/office/drawing/2014/main" id="{351BC6F0-7300-421A-AB3C-6E36DF743BBA}"/>
              </a:ext>
            </a:extLst>
          </p:cNvPr>
          <p:cNvCxnSpPr/>
          <p:nvPr/>
        </p:nvCxnSpPr>
        <p:spPr>
          <a:xfrm>
            <a:off x="3409950" y="678765"/>
            <a:ext cx="0" cy="396000"/>
          </a:xfrm>
          <a:prstGeom prst="line">
            <a:avLst/>
          </a:prstGeom>
          <a:ln w="28575">
            <a:solidFill>
              <a:schemeClr val="bg1"/>
            </a:solidFill>
          </a:ln>
        </p:spPr>
        <p:style>
          <a:lnRef idx="1">
            <a:schemeClr val="accent1"/>
          </a:lnRef>
          <a:fillRef idx="0">
            <a:schemeClr val="accent1"/>
          </a:fillRef>
          <a:effectRef idx="0">
            <a:schemeClr val="accent1"/>
          </a:effectRef>
          <a:fontRef idx="minor">
            <a:schemeClr val="tx1"/>
          </a:fontRef>
        </p:style>
      </p:cxnSp>
      <p:sp>
        <p:nvSpPr>
          <p:cNvPr id="18" name="TextBox 17">
            <a:extLst>
              <a:ext uri="{FF2B5EF4-FFF2-40B4-BE49-F238E27FC236}">
                <a16:creationId xmlns:a16="http://schemas.microsoft.com/office/drawing/2014/main" id="{9156F8EB-69DD-415F-90E3-D7B3D7CB15B6}"/>
              </a:ext>
            </a:extLst>
          </p:cNvPr>
          <p:cNvSpPr txBox="1"/>
          <p:nvPr/>
        </p:nvSpPr>
        <p:spPr>
          <a:xfrm>
            <a:off x="755649" y="1299630"/>
            <a:ext cx="3717593" cy="553998"/>
          </a:xfrm>
          <a:prstGeom prst="rect">
            <a:avLst/>
          </a:prstGeom>
          <a:noFill/>
        </p:spPr>
        <p:txBody>
          <a:bodyPr wrap="square" lIns="0" tIns="0" rIns="0" bIns="0" rtlCol="0">
            <a:spAutoFit/>
          </a:bodyPr>
          <a:lstStyle/>
          <a:p>
            <a:r>
              <a:rPr lang="en-GB" dirty="0"/>
              <a:t>Identify, correct and explain</a:t>
            </a:r>
            <a:br>
              <a:rPr lang="en-GB" dirty="0"/>
            </a:br>
            <a:r>
              <a:rPr lang="en-GB" dirty="0"/>
              <a:t>the mistake Lyle has made.</a:t>
            </a:r>
          </a:p>
        </p:txBody>
      </p:sp>
      <p:sp>
        <p:nvSpPr>
          <p:cNvPr id="2" name="Rectangle 1">
            <a:extLst>
              <a:ext uri="{FF2B5EF4-FFF2-40B4-BE49-F238E27FC236}">
                <a16:creationId xmlns:a16="http://schemas.microsoft.com/office/drawing/2014/main" id="{0CDA83EC-F5BA-4B6D-939B-4E5A67884833}"/>
              </a:ext>
            </a:extLst>
          </p:cNvPr>
          <p:cNvSpPr/>
          <p:nvPr/>
        </p:nvSpPr>
        <p:spPr>
          <a:xfrm>
            <a:off x="5003820" y="1600278"/>
            <a:ext cx="2613216" cy="646331"/>
          </a:xfrm>
          <a:prstGeom prst="rect">
            <a:avLst/>
          </a:prstGeom>
        </p:spPr>
        <p:txBody>
          <a:bodyPr wrap="none">
            <a:spAutoFit/>
          </a:bodyPr>
          <a:lstStyle/>
          <a:p>
            <a:r>
              <a:rPr lang="en-GB" sz="3600" dirty="0">
                <a:latin typeface="Kalam" panose="02000000000000000000" pitchFamily="2" charset="0"/>
                <a:cs typeface="Kalam" panose="02000000000000000000" pitchFamily="2" charset="0"/>
              </a:rPr>
              <a:t>56 ÷ 2 = 25</a:t>
            </a:r>
          </a:p>
        </p:txBody>
      </p:sp>
      <p:sp>
        <p:nvSpPr>
          <p:cNvPr id="20" name="Rectangle 19">
            <a:extLst>
              <a:ext uri="{FF2B5EF4-FFF2-40B4-BE49-F238E27FC236}">
                <a16:creationId xmlns:a16="http://schemas.microsoft.com/office/drawing/2014/main" id="{1C88A27C-DF5E-4706-B711-7B6F50B34BC0}"/>
              </a:ext>
            </a:extLst>
          </p:cNvPr>
          <p:cNvSpPr/>
          <p:nvPr/>
        </p:nvSpPr>
        <p:spPr>
          <a:xfrm>
            <a:off x="755650" y="4870294"/>
            <a:ext cx="7632700" cy="1049106"/>
          </a:xfrm>
          <a:prstGeom prst="rect">
            <a:avLst/>
          </a:prstGeom>
          <a:solidFill>
            <a:srgbClr val="CEDF98"/>
          </a:solidFill>
          <a:ln w="38100">
            <a:solidFill>
              <a:srgbClr val="019541"/>
            </a:solidFill>
          </a:ln>
        </p:spPr>
        <p:style>
          <a:lnRef idx="2">
            <a:schemeClr val="accent1">
              <a:shade val="50000"/>
            </a:schemeClr>
          </a:lnRef>
          <a:fillRef idx="1">
            <a:schemeClr val="accent1"/>
          </a:fillRef>
          <a:effectRef idx="0">
            <a:schemeClr val="accent1"/>
          </a:effectRef>
          <a:fontRef idx="minor">
            <a:schemeClr val="lt1"/>
          </a:fontRef>
        </p:style>
        <p:txBody>
          <a:bodyPr wrap="square" lIns="108000" tIns="108000" rIns="108000" bIns="108000" rtlCol="0" anchor="ctr">
            <a:spAutoFit/>
          </a:bodyPr>
          <a:lstStyle/>
          <a:p>
            <a:r>
              <a:rPr lang="en-GB" dirty="0">
                <a:solidFill>
                  <a:sysClr val="windowText" lastClr="000000"/>
                </a:solidFill>
              </a:rPr>
              <a:t>Lyle has not exchanged correctly. He has made the existing ones total of 6 up to 10, rather than adding an additional 10 counters to the amount that is already there to make 16 ones. The answer should be 28.</a:t>
            </a:r>
          </a:p>
        </p:txBody>
      </p:sp>
      <p:graphicFrame>
        <p:nvGraphicFramePr>
          <p:cNvPr id="21" name="Table 20">
            <a:extLst>
              <a:ext uri="{FF2B5EF4-FFF2-40B4-BE49-F238E27FC236}">
                <a16:creationId xmlns:a16="http://schemas.microsoft.com/office/drawing/2014/main" id="{C857551F-298F-464D-AC04-E565B9FE9FE2}"/>
              </a:ext>
            </a:extLst>
          </p:cNvPr>
          <p:cNvGraphicFramePr>
            <a:graphicFrameLocks noGrp="1"/>
          </p:cNvGraphicFramePr>
          <p:nvPr>
            <p:extLst>
              <p:ext uri="{D42A27DB-BD31-4B8C-83A1-F6EECF244321}">
                <p14:modId xmlns:p14="http://schemas.microsoft.com/office/powerpoint/2010/main" val="2085091398"/>
              </p:ext>
            </p:extLst>
          </p:nvPr>
        </p:nvGraphicFramePr>
        <p:xfrm>
          <a:off x="4409082" y="2311158"/>
          <a:ext cx="3573463" cy="1244015"/>
        </p:xfrm>
        <a:graphic>
          <a:graphicData uri="http://schemas.openxmlformats.org/drawingml/2006/table">
            <a:tbl>
              <a:tblPr>
                <a:tableStyleId>{5C22544A-7EE6-4342-B048-85BDC9FD1C3A}</a:tableStyleId>
              </a:tblPr>
              <a:tblGrid>
                <a:gridCol w="905064">
                  <a:extLst>
                    <a:ext uri="{9D8B030D-6E8A-4147-A177-3AD203B41FA5}">
                      <a16:colId xmlns:a16="http://schemas.microsoft.com/office/drawing/2014/main" val="20000"/>
                    </a:ext>
                  </a:extLst>
                </a:gridCol>
                <a:gridCol w="2668399">
                  <a:extLst>
                    <a:ext uri="{9D8B030D-6E8A-4147-A177-3AD203B41FA5}">
                      <a16:colId xmlns:a16="http://schemas.microsoft.com/office/drawing/2014/main" val="20001"/>
                    </a:ext>
                  </a:extLst>
                </a:gridCol>
              </a:tblGrid>
              <a:tr h="313223">
                <a:tc>
                  <a:txBody>
                    <a:bodyPr/>
                    <a:lstStyle/>
                    <a:p>
                      <a:pPr algn="ctr"/>
                      <a:r>
                        <a:rPr lang="en-GB" dirty="0">
                          <a:latin typeface="Kalam" panose="02000000000000000000" pitchFamily="2" charset="0"/>
                          <a:cs typeface="Kalam" panose="02000000000000000000" pitchFamily="2" charset="0"/>
                        </a:rPr>
                        <a:t>T</a:t>
                      </a:r>
                    </a:p>
                  </a:txBody>
                  <a:tcPr>
                    <a:lnL w="12700" cap="flat" cmpd="sng" algn="ctr">
                      <a:solidFill>
                        <a:schemeClr val="bg1">
                          <a:lumMod val="75000"/>
                        </a:schemeClr>
                      </a:solidFill>
                      <a:prstDash val="solid"/>
                      <a:round/>
                      <a:headEnd type="none" w="med" len="med"/>
                      <a:tailEnd type="none" w="med" len="med"/>
                    </a:lnL>
                    <a:lnR w="12700" cap="flat" cmpd="sng" algn="ctr">
                      <a:solidFill>
                        <a:schemeClr val="bg1">
                          <a:lumMod val="75000"/>
                        </a:schemeClr>
                      </a:solidFill>
                      <a:prstDash val="solid"/>
                      <a:round/>
                      <a:headEnd type="none" w="med" len="med"/>
                      <a:tailEnd type="none" w="med" len="med"/>
                    </a:lnR>
                    <a:lnT w="12700" cap="flat" cmpd="sng" algn="ctr">
                      <a:solidFill>
                        <a:schemeClr val="bg1">
                          <a:lumMod val="75000"/>
                        </a:schemeClr>
                      </a:solidFill>
                      <a:prstDash val="solid"/>
                      <a:round/>
                      <a:headEnd type="none" w="med" len="med"/>
                      <a:tailEnd type="none" w="med" len="med"/>
                    </a:lnT>
                    <a:lnB w="12700" cap="flat" cmpd="sng" algn="ctr">
                      <a:solidFill>
                        <a:schemeClr val="bg1">
                          <a:lumMod val="75000"/>
                        </a:schemeClr>
                      </a:solidFill>
                      <a:prstDash val="solid"/>
                      <a:round/>
                      <a:headEnd type="none" w="med" len="med"/>
                      <a:tailEnd type="none" w="med" len="med"/>
                    </a:lnB>
                    <a:solidFill>
                      <a:schemeClr val="bg1"/>
                    </a:solidFill>
                  </a:tcPr>
                </a:tc>
                <a:tc>
                  <a:txBody>
                    <a:bodyPr/>
                    <a:lstStyle/>
                    <a:p>
                      <a:pPr algn="ctr"/>
                      <a:r>
                        <a:rPr lang="en-GB" dirty="0">
                          <a:latin typeface="Kalam" panose="02000000000000000000" pitchFamily="2" charset="0"/>
                          <a:cs typeface="Kalam" panose="02000000000000000000" pitchFamily="2" charset="0"/>
                        </a:rPr>
                        <a:t>O</a:t>
                      </a:r>
                    </a:p>
                  </a:txBody>
                  <a:tcPr>
                    <a:lnL w="12700" cap="flat" cmpd="sng" algn="ctr">
                      <a:solidFill>
                        <a:schemeClr val="bg1">
                          <a:lumMod val="75000"/>
                        </a:schemeClr>
                      </a:solidFill>
                      <a:prstDash val="solid"/>
                      <a:round/>
                      <a:headEnd type="none" w="med" len="med"/>
                      <a:tailEnd type="none" w="med" len="med"/>
                    </a:lnL>
                    <a:lnR w="12700" cap="flat" cmpd="sng" algn="ctr">
                      <a:solidFill>
                        <a:schemeClr val="bg1">
                          <a:lumMod val="75000"/>
                        </a:schemeClr>
                      </a:solidFill>
                      <a:prstDash val="solid"/>
                      <a:round/>
                      <a:headEnd type="none" w="med" len="med"/>
                      <a:tailEnd type="none" w="med" len="med"/>
                    </a:lnR>
                    <a:lnT w="12700" cap="flat" cmpd="sng" algn="ctr">
                      <a:solidFill>
                        <a:schemeClr val="bg1">
                          <a:lumMod val="75000"/>
                        </a:schemeClr>
                      </a:solidFill>
                      <a:prstDash val="solid"/>
                      <a:round/>
                      <a:headEnd type="none" w="med" len="med"/>
                      <a:tailEnd type="none" w="med" len="med"/>
                    </a:lnT>
                    <a:lnB w="12700" cap="flat" cmpd="sng" algn="ctr">
                      <a:solidFill>
                        <a:schemeClr val="bg1">
                          <a:lumMod val="75000"/>
                        </a:schemeClr>
                      </a:solidFill>
                      <a:prstDash val="solid"/>
                      <a:round/>
                      <a:headEnd type="none" w="med" len="med"/>
                      <a:tailEnd type="none" w="med" len="med"/>
                    </a:lnB>
                    <a:solidFill>
                      <a:schemeClr val="bg1"/>
                    </a:solidFill>
                  </a:tcPr>
                </a:tc>
                <a:extLst>
                  <a:ext uri="{0D108BD9-81ED-4DB2-BD59-A6C34878D82A}">
                    <a16:rowId xmlns:a16="http://schemas.microsoft.com/office/drawing/2014/main" val="10000"/>
                  </a:ext>
                </a:extLst>
              </a:tr>
              <a:tr h="878255">
                <a:tc>
                  <a:txBody>
                    <a:bodyPr/>
                    <a:lstStyle/>
                    <a:p>
                      <a:endParaRPr lang="en-GB" dirty="0">
                        <a:latin typeface="Kalam" panose="02000000000000000000" pitchFamily="2" charset="0"/>
                        <a:cs typeface="Kalam" panose="02000000000000000000" pitchFamily="2" charset="0"/>
                      </a:endParaRPr>
                    </a:p>
                  </a:txBody>
                  <a:tcPr>
                    <a:lnL w="12700" cap="flat" cmpd="sng" algn="ctr">
                      <a:solidFill>
                        <a:schemeClr val="bg1">
                          <a:lumMod val="75000"/>
                        </a:schemeClr>
                      </a:solidFill>
                      <a:prstDash val="solid"/>
                      <a:round/>
                      <a:headEnd type="none" w="med" len="med"/>
                      <a:tailEnd type="none" w="med" len="med"/>
                    </a:lnL>
                    <a:lnR w="12700" cap="flat" cmpd="sng" algn="ctr">
                      <a:solidFill>
                        <a:schemeClr val="bg1">
                          <a:lumMod val="75000"/>
                        </a:schemeClr>
                      </a:solidFill>
                      <a:prstDash val="solid"/>
                      <a:round/>
                      <a:headEnd type="none" w="med" len="med"/>
                      <a:tailEnd type="none" w="med" len="med"/>
                    </a:lnR>
                    <a:lnT w="12700" cap="flat" cmpd="sng" algn="ctr">
                      <a:solidFill>
                        <a:schemeClr val="bg1">
                          <a:lumMod val="75000"/>
                        </a:schemeClr>
                      </a:solidFill>
                      <a:prstDash val="solid"/>
                      <a:round/>
                      <a:headEnd type="none" w="med" len="med"/>
                      <a:tailEnd type="none" w="med" len="med"/>
                    </a:lnT>
                    <a:lnB w="12700" cap="flat" cmpd="sng" algn="ctr">
                      <a:solidFill>
                        <a:schemeClr val="bg1">
                          <a:lumMod val="75000"/>
                        </a:schemeClr>
                      </a:solidFill>
                      <a:prstDash val="solid"/>
                      <a:round/>
                      <a:headEnd type="none" w="med" len="med"/>
                      <a:tailEnd type="none" w="med" len="med"/>
                    </a:lnB>
                    <a:solidFill>
                      <a:schemeClr val="bg1"/>
                    </a:solidFill>
                  </a:tcPr>
                </a:tc>
                <a:tc>
                  <a:txBody>
                    <a:bodyPr/>
                    <a:lstStyle/>
                    <a:p>
                      <a:endParaRPr lang="en-GB" dirty="0">
                        <a:latin typeface="Kalam" panose="02000000000000000000" pitchFamily="2" charset="0"/>
                        <a:cs typeface="Kalam" panose="02000000000000000000" pitchFamily="2" charset="0"/>
                      </a:endParaRPr>
                    </a:p>
                  </a:txBody>
                  <a:tcPr>
                    <a:lnL w="12700" cap="flat" cmpd="sng" algn="ctr">
                      <a:solidFill>
                        <a:schemeClr val="bg1">
                          <a:lumMod val="75000"/>
                        </a:schemeClr>
                      </a:solidFill>
                      <a:prstDash val="solid"/>
                      <a:round/>
                      <a:headEnd type="none" w="med" len="med"/>
                      <a:tailEnd type="none" w="med" len="med"/>
                    </a:lnL>
                    <a:lnR w="12700" cap="flat" cmpd="sng" algn="ctr">
                      <a:solidFill>
                        <a:schemeClr val="bg1">
                          <a:lumMod val="75000"/>
                        </a:schemeClr>
                      </a:solidFill>
                      <a:prstDash val="solid"/>
                      <a:round/>
                      <a:headEnd type="none" w="med" len="med"/>
                      <a:tailEnd type="none" w="med" len="med"/>
                    </a:lnR>
                    <a:lnT w="12700" cap="flat" cmpd="sng" algn="ctr">
                      <a:solidFill>
                        <a:schemeClr val="bg1">
                          <a:lumMod val="75000"/>
                        </a:schemeClr>
                      </a:solidFill>
                      <a:prstDash val="solid"/>
                      <a:round/>
                      <a:headEnd type="none" w="med" len="med"/>
                      <a:tailEnd type="none" w="med" len="med"/>
                    </a:lnT>
                    <a:lnB w="12700" cap="flat" cmpd="sng" algn="ctr">
                      <a:solidFill>
                        <a:schemeClr val="bg1">
                          <a:lumMod val="75000"/>
                        </a:schemeClr>
                      </a:solidFill>
                      <a:prstDash val="solid"/>
                      <a:round/>
                      <a:headEnd type="none" w="med" len="med"/>
                      <a:tailEnd type="none" w="med" len="med"/>
                    </a:lnB>
                    <a:solidFill>
                      <a:schemeClr val="bg1"/>
                    </a:solidFill>
                  </a:tcPr>
                </a:tc>
                <a:extLst>
                  <a:ext uri="{0D108BD9-81ED-4DB2-BD59-A6C34878D82A}">
                    <a16:rowId xmlns:a16="http://schemas.microsoft.com/office/drawing/2014/main" val="10001"/>
                  </a:ext>
                </a:extLst>
              </a:tr>
            </a:tbl>
          </a:graphicData>
        </a:graphic>
      </p:graphicFrame>
      <p:sp>
        <p:nvSpPr>
          <p:cNvPr id="22" name="Rectangle 21">
            <a:extLst>
              <a:ext uri="{FF2B5EF4-FFF2-40B4-BE49-F238E27FC236}">
                <a16:creationId xmlns:a16="http://schemas.microsoft.com/office/drawing/2014/main" id="{CC03290D-31E4-4A94-A3D4-D3023AF11C9D}"/>
              </a:ext>
            </a:extLst>
          </p:cNvPr>
          <p:cNvSpPr/>
          <p:nvPr/>
        </p:nvSpPr>
        <p:spPr>
          <a:xfrm>
            <a:off x="4667029" y="3591264"/>
            <a:ext cx="399600" cy="412774"/>
          </a:xfrm>
          <a:prstGeom prst="rect">
            <a:avLst/>
          </a:prstGeom>
          <a:solidFill>
            <a:srgbClr val="2DB6B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50" b="1">
              <a:latin typeface="Kalam" panose="02000000000000000000" pitchFamily="2" charset="0"/>
              <a:cs typeface="Kalam" panose="02000000000000000000" pitchFamily="2" charset="0"/>
            </a:endParaRPr>
          </a:p>
        </p:txBody>
      </p:sp>
      <p:sp>
        <p:nvSpPr>
          <p:cNvPr id="23" name="Oval 22">
            <a:extLst>
              <a:ext uri="{FF2B5EF4-FFF2-40B4-BE49-F238E27FC236}">
                <a16:creationId xmlns:a16="http://schemas.microsoft.com/office/drawing/2014/main" id="{D35C22B3-CDC8-47F1-B9B6-E10B826F0D6A}"/>
              </a:ext>
            </a:extLst>
          </p:cNvPr>
          <p:cNvSpPr/>
          <p:nvPr/>
        </p:nvSpPr>
        <p:spPr>
          <a:xfrm>
            <a:off x="4528051" y="2779278"/>
            <a:ext cx="286636" cy="286636"/>
          </a:xfrm>
          <a:prstGeom prst="ellipse">
            <a:avLst/>
          </a:prstGeom>
          <a:solidFill>
            <a:srgbClr val="FFDF0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b="1">
              <a:ln>
                <a:solidFill>
                  <a:sysClr val="windowText" lastClr="000000"/>
                </a:solidFill>
              </a:ln>
              <a:latin typeface="Kalam" panose="02000000000000000000" pitchFamily="2" charset="0"/>
              <a:cs typeface="Kalam" panose="02000000000000000000" pitchFamily="2" charset="0"/>
            </a:endParaRPr>
          </a:p>
        </p:txBody>
      </p:sp>
      <p:sp>
        <p:nvSpPr>
          <p:cNvPr id="24" name="Oval 23">
            <a:extLst>
              <a:ext uri="{FF2B5EF4-FFF2-40B4-BE49-F238E27FC236}">
                <a16:creationId xmlns:a16="http://schemas.microsoft.com/office/drawing/2014/main" id="{5BF16BC0-C189-4819-93A4-EA850A986DDD}"/>
              </a:ext>
            </a:extLst>
          </p:cNvPr>
          <p:cNvSpPr/>
          <p:nvPr/>
        </p:nvSpPr>
        <p:spPr>
          <a:xfrm>
            <a:off x="4528051" y="3138272"/>
            <a:ext cx="286636" cy="286636"/>
          </a:xfrm>
          <a:prstGeom prst="ellipse">
            <a:avLst/>
          </a:prstGeom>
          <a:solidFill>
            <a:srgbClr val="FFDF0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b="1">
              <a:ln>
                <a:solidFill>
                  <a:sysClr val="windowText" lastClr="000000"/>
                </a:solidFill>
              </a:ln>
              <a:latin typeface="Kalam" panose="02000000000000000000" pitchFamily="2" charset="0"/>
              <a:cs typeface="Kalam" panose="02000000000000000000" pitchFamily="2" charset="0"/>
            </a:endParaRPr>
          </a:p>
        </p:txBody>
      </p:sp>
      <p:sp>
        <p:nvSpPr>
          <p:cNvPr id="25" name="Oval 24">
            <a:extLst>
              <a:ext uri="{FF2B5EF4-FFF2-40B4-BE49-F238E27FC236}">
                <a16:creationId xmlns:a16="http://schemas.microsoft.com/office/drawing/2014/main" id="{7E700770-C0E6-4C8E-BC4C-D74E96EF3C82}"/>
              </a:ext>
            </a:extLst>
          </p:cNvPr>
          <p:cNvSpPr/>
          <p:nvPr/>
        </p:nvSpPr>
        <p:spPr>
          <a:xfrm>
            <a:off x="4893100" y="2780866"/>
            <a:ext cx="286636" cy="286636"/>
          </a:xfrm>
          <a:prstGeom prst="ellipse">
            <a:avLst/>
          </a:prstGeom>
          <a:solidFill>
            <a:srgbClr val="FFDF0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b="1">
              <a:ln>
                <a:solidFill>
                  <a:sysClr val="windowText" lastClr="000000"/>
                </a:solidFill>
              </a:ln>
              <a:latin typeface="Kalam" panose="02000000000000000000" pitchFamily="2" charset="0"/>
              <a:cs typeface="Kalam" panose="02000000000000000000" pitchFamily="2" charset="0"/>
            </a:endParaRPr>
          </a:p>
        </p:txBody>
      </p:sp>
      <p:sp>
        <p:nvSpPr>
          <p:cNvPr id="27" name="Arc 32">
            <a:extLst>
              <a:ext uri="{FF2B5EF4-FFF2-40B4-BE49-F238E27FC236}">
                <a16:creationId xmlns:a16="http://schemas.microsoft.com/office/drawing/2014/main" id="{31DCB4F0-0ABB-400C-BF43-FDC3CB718C71}"/>
              </a:ext>
            </a:extLst>
          </p:cNvPr>
          <p:cNvSpPr/>
          <p:nvPr/>
        </p:nvSpPr>
        <p:spPr>
          <a:xfrm flipH="1">
            <a:off x="4855586" y="3792429"/>
            <a:ext cx="1109425" cy="412774"/>
          </a:xfrm>
          <a:custGeom>
            <a:avLst/>
            <a:gdLst>
              <a:gd name="connsiteX0" fmla="*/ 851024 w 851101"/>
              <a:gd name="connsiteY0" fmla="*/ 302736 h 617234"/>
              <a:gd name="connsiteX1" fmla="*/ 574121 w 851101"/>
              <a:gd name="connsiteY1" fmla="*/ 597815 h 617234"/>
              <a:gd name="connsiteX2" fmla="*/ 224844 w 851101"/>
              <a:gd name="connsiteY2" fmla="*/ 580753 h 617234"/>
              <a:gd name="connsiteX3" fmla="*/ 12071 w 851101"/>
              <a:gd name="connsiteY3" fmla="*/ 235632 h 617234"/>
              <a:gd name="connsiteX4" fmla="*/ 425551 w 851101"/>
              <a:gd name="connsiteY4" fmla="*/ 308617 h 617234"/>
              <a:gd name="connsiteX5" fmla="*/ 851024 w 851101"/>
              <a:gd name="connsiteY5" fmla="*/ 302736 h 617234"/>
              <a:gd name="connsiteX0" fmla="*/ 851024 w 851101"/>
              <a:gd name="connsiteY0" fmla="*/ 302736 h 617234"/>
              <a:gd name="connsiteX1" fmla="*/ 574121 w 851101"/>
              <a:gd name="connsiteY1" fmla="*/ 597815 h 617234"/>
              <a:gd name="connsiteX2" fmla="*/ 224844 w 851101"/>
              <a:gd name="connsiteY2" fmla="*/ 580753 h 617234"/>
              <a:gd name="connsiteX3" fmla="*/ 12071 w 851101"/>
              <a:gd name="connsiteY3" fmla="*/ 235632 h 617234"/>
              <a:gd name="connsiteX0" fmla="*/ 851063 w 851140"/>
              <a:gd name="connsiteY0" fmla="*/ 67104 h 381602"/>
              <a:gd name="connsiteX1" fmla="*/ 574160 w 851140"/>
              <a:gd name="connsiteY1" fmla="*/ 362183 h 381602"/>
              <a:gd name="connsiteX2" fmla="*/ 224883 w 851140"/>
              <a:gd name="connsiteY2" fmla="*/ 345121 h 381602"/>
              <a:gd name="connsiteX3" fmla="*/ 12110 w 851140"/>
              <a:gd name="connsiteY3" fmla="*/ 0 h 381602"/>
              <a:gd name="connsiteX4" fmla="*/ 425590 w 851140"/>
              <a:gd name="connsiteY4" fmla="*/ 72985 h 381602"/>
              <a:gd name="connsiteX5" fmla="*/ 851063 w 851140"/>
              <a:gd name="connsiteY5" fmla="*/ 67104 h 381602"/>
              <a:gd name="connsiteX0" fmla="*/ 851063 w 851140"/>
              <a:gd name="connsiteY0" fmla="*/ 67104 h 381602"/>
              <a:gd name="connsiteX1" fmla="*/ 574160 w 851140"/>
              <a:gd name="connsiteY1" fmla="*/ 362183 h 381602"/>
              <a:gd name="connsiteX2" fmla="*/ 224883 w 851140"/>
              <a:gd name="connsiteY2" fmla="*/ 345121 h 381602"/>
              <a:gd name="connsiteX3" fmla="*/ 12110 w 851140"/>
              <a:gd name="connsiteY3" fmla="*/ 0 h 381602"/>
              <a:gd name="connsiteX0" fmla="*/ 851063 w 858772"/>
              <a:gd name="connsiteY0" fmla="*/ 67104 h 381602"/>
              <a:gd name="connsiteX1" fmla="*/ 574160 w 858772"/>
              <a:gd name="connsiteY1" fmla="*/ 362183 h 381602"/>
              <a:gd name="connsiteX2" fmla="*/ 224883 w 858772"/>
              <a:gd name="connsiteY2" fmla="*/ 345121 h 381602"/>
              <a:gd name="connsiteX3" fmla="*/ 12110 w 858772"/>
              <a:gd name="connsiteY3" fmla="*/ 0 h 381602"/>
              <a:gd name="connsiteX4" fmla="*/ 425590 w 858772"/>
              <a:gd name="connsiteY4" fmla="*/ 72985 h 381602"/>
              <a:gd name="connsiteX5" fmla="*/ 750416 w 858772"/>
              <a:gd name="connsiteY5" fmla="*/ 31558 h 381602"/>
              <a:gd name="connsiteX6" fmla="*/ 851063 w 858772"/>
              <a:gd name="connsiteY6" fmla="*/ 67104 h 381602"/>
              <a:gd name="connsiteX0" fmla="*/ 851063 w 858772"/>
              <a:gd name="connsiteY0" fmla="*/ 67104 h 381602"/>
              <a:gd name="connsiteX1" fmla="*/ 574160 w 858772"/>
              <a:gd name="connsiteY1" fmla="*/ 362183 h 381602"/>
              <a:gd name="connsiteX2" fmla="*/ 224883 w 858772"/>
              <a:gd name="connsiteY2" fmla="*/ 345121 h 381602"/>
              <a:gd name="connsiteX3" fmla="*/ 12110 w 858772"/>
              <a:gd name="connsiteY3" fmla="*/ 0 h 381602"/>
              <a:gd name="connsiteX0" fmla="*/ 851063 w 896049"/>
              <a:gd name="connsiteY0" fmla="*/ 142711 h 457209"/>
              <a:gd name="connsiteX1" fmla="*/ 574160 w 896049"/>
              <a:gd name="connsiteY1" fmla="*/ 437790 h 457209"/>
              <a:gd name="connsiteX2" fmla="*/ 224883 w 896049"/>
              <a:gd name="connsiteY2" fmla="*/ 420728 h 457209"/>
              <a:gd name="connsiteX3" fmla="*/ 12110 w 896049"/>
              <a:gd name="connsiteY3" fmla="*/ 75607 h 457209"/>
              <a:gd name="connsiteX4" fmla="*/ 425590 w 896049"/>
              <a:gd name="connsiteY4" fmla="*/ 148592 h 457209"/>
              <a:gd name="connsiteX5" fmla="*/ 859954 w 896049"/>
              <a:gd name="connsiteY5" fmla="*/ 8 h 457209"/>
              <a:gd name="connsiteX6" fmla="*/ 851063 w 896049"/>
              <a:gd name="connsiteY6" fmla="*/ 142711 h 457209"/>
              <a:gd name="connsiteX0" fmla="*/ 851063 w 896049"/>
              <a:gd name="connsiteY0" fmla="*/ 142711 h 457209"/>
              <a:gd name="connsiteX1" fmla="*/ 574160 w 896049"/>
              <a:gd name="connsiteY1" fmla="*/ 437790 h 457209"/>
              <a:gd name="connsiteX2" fmla="*/ 224883 w 896049"/>
              <a:gd name="connsiteY2" fmla="*/ 420728 h 457209"/>
              <a:gd name="connsiteX3" fmla="*/ 12110 w 896049"/>
              <a:gd name="connsiteY3" fmla="*/ 75607 h 457209"/>
              <a:gd name="connsiteX0" fmla="*/ 851063 w 867479"/>
              <a:gd name="connsiteY0" fmla="*/ 164907 h 479405"/>
              <a:gd name="connsiteX1" fmla="*/ 574160 w 867479"/>
              <a:gd name="connsiteY1" fmla="*/ 459986 h 479405"/>
              <a:gd name="connsiteX2" fmla="*/ 224883 w 867479"/>
              <a:gd name="connsiteY2" fmla="*/ 442924 h 479405"/>
              <a:gd name="connsiteX3" fmla="*/ 12110 w 867479"/>
              <a:gd name="connsiteY3" fmla="*/ 97803 h 479405"/>
              <a:gd name="connsiteX4" fmla="*/ 425590 w 867479"/>
              <a:gd name="connsiteY4" fmla="*/ 170788 h 479405"/>
              <a:gd name="connsiteX5" fmla="*/ 859954 w 867479"/>
              <a:gd name="connsiteY5" fmla="*/ 22204 h 479405"/>
              <a:gd name="connsiteX6" fmla="*/ 851063 w 867479"/>
              <a:gd name="connsiteY6" fmla="*/ 164907 h 479405"/>
              <a:gd name="connsiteX0" fmla="*/ 851063 w 867479"/>
              <a:gd name="connsiteY0" fmla="*/ 164907 h 479405"/>
              <a:gd name="connsiteX1" fmla="*/ 574160 w 867479"/>
              <a:gd name="connsiteY1" fmla="*/ 459986 h 479405"/>
              <a:gd name="connsiteX2" fmla="*/ 224883 w 867479"/>
              <a:gd name="connsiteY2" fmla="*/ 442924 h 479405"/>
              <a:gd name="connsiteX3" fmla="*/ 12110 w 867479"/>
              <a:gd name="connsiteY3" fmla="*/ 97803 h 479405"/>
              <a:gd name="connsiteX0" fmla="*/ 851063 w 862695"/>
              <a:gd name="connsiteY0" fmla="*/ 160486 h 474984"/>
              <a:gd name="connsiteX1" fmla="*/ 574160 w 862695"/>
              <a:gd name="connsiteY1" fmla="*/ 455565 h 474984"/>
              <a:gd name="connsiteX2" fmla="*/ 224883 w 862695"/>
              <a:gd name="connsiteY2" fmla="*/ 438503 h 474984"/>
              <a:gd name="connsiteX3" fmla="*/ 12110 w 862695"/>
              <a:gd name="connsiteY3" fmla="*/ 93382 h 474984"/>
              <a:gd name="connsiteX4" fmla="*/ 425590 w 862695"/>
              <a:gd name="connsiteY4" fmla="*/ 166367 h 474984"/>
              <a:gd name="connsiteX5" fmla="*/ 843285 w 862695"/>
              <a:gd name="connsiteY5" fmla="*/ 22545 h 474984"/>
              <a:gd name="connsiteX6" fmla="*/ 851063 w 862695"/>
              <a:gd name="connsiteY6" fmla="*/ 160486 h 474984"/>
              <a:gd name="connsiteX0" fmla="*/ 851063 w 862695"/>
              <a:gd name="connsiteY0" fmla="*/ 160486 h 474984"/>
              <a:gd name="connsiteX1" fmla="*/ 574160 w 862695"/>
              <a:gd name="connsiteY1" fmla="*/ 455565 h 474984"/>
              <a:gd name="connsiteX2" fmla="*/ 224883 w 862695"/>
              <a:gd name="connsiteY2" fmla="*/ 438503 h 474984"/>
              <a:gd name="connsiteX3" fmla="*/ 12110 w 862695"/>
              <a:gd name="connsiteY3" fmla="*/ 93382 h 474984"/>
              <a:gd name="connsiteX0" fmla="*/ 851063 w 851140"/>
              <a:gd name="connsiteY0" fmla="*/ 160486 h 474984"/>
              <a:gd name="connsiteX1" fmla="*/ 574160 w 851140"/>
              <a:gd name="connsiteY1" fmla="*/ 455565 h 474984"/>
              <a:gd name="connsiteX2" fmla="*/ 224883 w 851140"/>
              <a:gd name="connsiteY2" fmla="*/ 438503 h 474984"/>
              <a:gd name="connsiteX3" fmla="*/ 12110 w 851140"/>
              <a:gd name="connsiteY3" fmla="*/ 93382 h 474984"/>
              <a:gd name="connsiteX4" fmla="*/ 425590 w 851140"/>
              <a:gd name="connsiteY4" fmla="*/ 166367 h 474984"/>
              <a:gd name="connsiteX5" fmla="*/ 843285 w 851140"/>
              <a:gd name="connsiteY5" fmla="*/ 22545 h 474984"/>
              <a:gd name="connsiteX6" fmla="*/ 851063 w 851140"/>
              <a:gd name="connsiteY6" fmla="*/ 160486 h 474984"/>
              <a:gd name="connsiteX0" fmla="*/ 851063 w 851140"/>
              <a:gd name="connsiteY0" fmla="*/ 160486 h 474984"/>
              <a:gd name="connsiteX1" fmla="*/ 574160 w 851140"/>
              <a:gd name="connsiteY1" fmla="*/ 455565 h 474984"/>
              <a:gd name="connsiteX2" fmla="*/ 224883 w 851140"/>
              <a:gd name="connsiteY2" fmla="*/ 438503 h 474984"/>
              <a:gd name="connsiteX3" fmla="*/ 12110 w 851140"/>
              <a:gd name="connsiteY3" fmla="*/ 93382 h 474984"/>
              <a:gd name="connsiteX0" fmla="*/ 851063 w 851140"/>
              <a:gd name="connsiteY0" fmla="*/ 160486 h 474984"/>
              <a:gd name="connsiteX1" fmla="*/ 574160 w 851140"/>
              <a:gd name="connsiteY1" fmla="*/ 455565 h 474984"/>
              <a:gd name="connsiteX2" fmla="*/ 224883 w 851140"/>
              <a:gd name="connsiteY2" fmla="*/ 438503 h 474984"/>
              <a:gd name="connsiteX3" fmla="*/ 12110 w 851140"/>
              <a:gd name="connsiteY3" fmla="*/ 93382 h 474984"/>
              <a:gd name="connsiteX4" fmla="*/ 425590 w 851140"/>
              <a:gd name="connsiteY4" fmla="*/ 166367 h 474984"/>
              <a:gd name="connsiteX5" fmla="*/ 848048 w 851140"/>
              <a:gd name="connsiteY5" fmla="*/ 22545 h 474984"/>
              <a:gd name="connsiteX6" fmla="*/ 851063 w 851140"/>
              <a:gd name="connsiteY6" fmla="*/ 160486 h 474984"/>
              <a:gd name="connsiteX0" fmla="*/ 851063 w 851140"/>
              <a:gd name="connsiteY0" fmla="*/ 160486 h 474984"/>
              <a:gd name="connsiteX1" fmla="*/ 574160 w 851140"/>
              <a:gd name="connsiteY1" fmla="*/ 455565 h 474984"/>
              <a:gd name="connsiteX2" fmla="*/ 224883 w 851140"/>
              <a:gd name="connsiteY2" fmla="*/ 438503 h 474984"/>
              <a:gd name="connsiteX3" fmla="*/ 12110 w 851140"/>
              <a:gd name="connsiteY3" fmla="*/ 93382 h 474984"/>
              <a:gd name="connsiteX0" fmla="*/ 851063 w 879681"/>
              <a:gd name="connsiteY0" fmla="*/ 160486 h 493225"/>
              <a:gd name="connsiteX1" fmla="*/ 574160 w 879681"/>
              <a:gd name="connsiteY1" fmla="*/ 455565 h 493225"/>
              <a:gd name="connsiteX2" fmla="*/ 224883 w 879681"/>
              <a:gd name="connsiteY2" fmla="*/ 438503 h 493225"/>
              <a:gd name="connsiteX3" fmla="*/ 12110 w 879681"/>
              <a:gd name="connsiteY3" fmla="*/ 93382 h 493225"/>
              <a:gd name="connsiteX4" fmla="*/ 425590 w 879681"/>
              <a:gd name="connsiteY4" fmla="*/ 166367 h 493225"/>
              <a:gd name="connsiteX5" fmla="*/ 848048 w 879681"/>
              <a:gd name="connsiteY5" fmla="*/ 22545 h 493225"/>
              <a:gd name="connsiteX6" fmla="*/ 851063 w 879681"/>
              <a:gd name="connsiteY6" fmla="*/ 160486 h 493225"/>
              <a:gd name="connsiteX0" fmla="*/ 879638 w 879681"/>
              <a:gd name="connsiteY0" fmla="*/ 942 h 493225"/>
              <a:gd name="connsiteX1" fmla="*/ 574160 w 879681"/>
              <a:gd name="connsiteY1" fmla="*/ 455565 h 493225"/>
              <a:gd name="connsiteX2" fmla="*/ 224883 w 879681"/>
              <a:gd name="connsiteY2" fmla="*/ 438503 h 493225"/>
              <a:gd name="connsiteX3" fmla="*/ 12110 w 879681"/>
              <a:gd name="connsiteY3" fmla="*/ 93382 h 493225"/>
              <a:gd name="connsiteX0" fmla="*/ 851063 w 879638"/>
              <a:gd name="connsiteY0" fmla="*/ 160486 h 493225"/>
              <a:gd name="connsiteX1" fmla="*/ 574160 w 879638"/>
              <a:gd name="connsiteY1" fmla="*/ 455565 h 493225"/>
              <a:gd name="connsiteX2" fmla="*/ 224883 w 879638"/>
              <a:gd name="connsiteY2" fmla="*/ 438503 h 493225"/>
              <a:gd name="connsiteX3" fmla="*/ 12110 w 879638"/>
              <a:gd name="connsiteY3" fmla="*/ 93382 h 493225"/>
              <a:gd name="connsiteX4" fmla="*/ 425590 w 879638"/>
              <a:gd name="connsiteY4" fmla="*/ 166367 h 493225"/>
              <a:gd name="connsiteX5" fmla="*/ 848048 w 879638"/>
              <a:gd name="connsiteY5" fmla="*/ 22545 h 493225"/>
              <a:gd name="connsiteX6" fmla="*/ 851063 w 879638"/>
              <a:gd name="connsiteY6" fmla="*/ 160486 h 493225"/>
              <a:gd name="connsiteX0" fmla="*/ 879638 w 879638"/>
              <a:gd name="connsiteY0" fmla="*/ 942 h 493225"/>
              <a:gd name="connsiteX1" fmla="*/ 574160 w 879638"/>
              <a:gd name="connsiteY1" fmla="*/ 455565 h 493225"/>
              <a:gd name="connsiteX2" fmla="*/ 224883 w 879638"/>
              <a:gd name="connsiteY2" fmla="*/ 438503 h 493225"/>
              <a:gd name="connsiteX3" fmla="*/ 12110 w 879638"/>
              <a:gd name="connsiteY3" fmla="*/ 93382 h 493225"/>
              <a:gd name="connsiteX0" fmla="*/ 862041 w 890616"/>
              <a:gd name="connsiteY0" fmla="*/ 160486 h 493225"/>
              <a:gd name="connsiteX1" fmla="*/ 585138 w 890616"/>
              <a:gd name="connsiteY1" fmla="*/ 455565 h 493225"/>
              <a:gd name="connsiteX2" fmla="*/ 235861 w 890616"/>
              <a:gd name="connsiteY2" fmla="*/ 438503 h 493225"/>
              <a:gd name="connsiteX3" fmla="*/ 23088 w 890616"/>
              <a:gd name="connsiteY3" fmla="*/ 93382 h 493225"/>
              <a:gd name="connsiteX4" fmla="*/ 436568 w 890616"/>
              <a:gd name="connsiteY4" fmla="*/ 166367 h 493225"/>
              <a:gd name="connsiteX5" fmla="*/ 859026 w 890616"/>
              <a:gd name="connsiteY5" fmla="*/ 22545 h 493225"/>
              <a:gd name="connsiteX6" fmla="*/ 862041 w 890616"/>
              <a:gd name="connsiteY6" fmla="*/ 160486 h 493225"/>
              <a:gd name="connsiteX0" fmla="*/ 890616 w 890616"/>
              <a:gd name="connsiteY0" fmla="*/ 942 h 493225"/>
              <a:gd name="connsiteX1" fmla="*/ 585138 w 890616"/>
              <a:gd name="connsiteY1" fmla="*/ 455565 h 493225"/>
              <a:gd name="connsiteX2" fmla="*/ 235861 w 890616"/>
              <a:gd name="connsiteY2" fmla="*/ 438503 h 493225"/>
              <a:gd name="connsiteX3" fmla="*/ 11182 w 890616"/>
              <a:gd name="connsiteY3" fmla="*/ 36232 h 493225"/>
              <a:gd name="connsiteX0" fmla="*/ 862041 w 890616"/>
              <a:gd name="connsiteY0" fmla="*/ 160486 h 491610"/>
              <a:gd name="connsiteX1" fmla="*/ 585138 w 890616"/>
              <a:gd name="connsiteY1" fmla="*/ 455565 h 491610"/>
              <a:gd name="connsiteX2" fmla="*/ 235861 w 890616"/>
              <a:gd name="connsiteY2" fmla="*/ 438503 h 491610"/>
              <a:gd name="connsiteX3" fmla="*/ 23088 w 890616"/>
              <a:gd name="connsiteY3" fmla="*/ 93382 h 491610"/>
              <a:gd name="connsiteX4" fmla="*/ 436568 w 890616"/>
              <a:gd name="connsiteY4" fmla="*/ 166367 h 491610"/>
              <a:gd name="connsiteX5" fmla="*/ 859026 w 890616"/>
              <a:gd name="connsiteY5" fmla="*/ 22545 h 491610"/>
              <a:gd name="connsiteX6" fmla="*/ 862041 w 890616"/>
              <a:gd name="connsiteY6" fmla="*/ 160486 h 491610"/>
              <a:gd name="connsiteX0" fmla="*/ 890616 w 890616"/>
              <a:gd name="connsiteY0" fmla="*/ 942 h 491610"/>
              <a:gd name="connsiteX1" fmla="*/ 594663 w 890616"/>
              <a:gd name="connsiteY1" fmla="*/ 453183 h 491610"/>
              <a:gd name="connsiteX2" fmla="*/ 235861 w 890616"/>
              <a:gd name="connsiteY2" fmla="*/ 438503 h 491610"/>
              <a:gd name="connsiteX3" fmla="*/ 11182 w 890616"/>
              <a:gd name="connsiteY3" fmla="*/ 36232 h 491610"/>
              <a:gd name="connsiteX0" fmla="*/ 862041 w 890616"/>
              <a:gd name="connsiteY0" fmla="*/ 160486 h 481365"/>
              <a:gd name="connsiteX1" fmla="*/ 585138 w 890616"/>
              <a:gd name="connsiteY1" fmla="*/ 455565 h 481365"/>
              <a:gd name="connsiteX2" fmla="*/ 235861 w 890616"/>
              <a:gd name="connsiteY2" fmla="*/ 438503 h 481365"/>
              <a:gd name="connsiteX3" fmla="*/ 23088 w 890616"/>
              <a:gd name="connsiteY3" fmla="*/ 93382 h 481365"/>
              <a:gd name="connsiteX4" fmla="*/ 436568 w 890616"/>
              <a:gd name="connsiteY4" fmla="*/ 166367 h 481365"/>
              <a:gd name="connsiteX5" fmla="*/ 859026 w 890616"/>
              <a:gd name="connsiteY5" fmla="*/ 22545 h 481365"/>
              <a:gd name="connsiteX6" fmla="*/ 862041 w 890616"/>
              <a:gd name="connsiteY6" fmla="*/ 160486 h 481365"/>
              <a:gd name="connsiteX0" fmla="*/ 890616 w 890616"/>
              <a:gd name="connsiteY0" fmla="*/ 942 h 481365"/>
              <a:gd name="connsiteX1" fmla="*/ 594663 w 890616"/>
              <a:gd name="connsiteY1" fmla="*/ 453183 h 481365"/>
              <a:gd name="connsiteX2" fmla="*/ 235861 w 890616"/>
              <a:gd name="connsiteY2" fmla="*/ 438503 h 481365"/>
              <a:gd name="connsiteX3" fmla="*/ 11182 w 890616"/>
              <a:gd name="connsiteY3" fmla="*/ 36232 h 481365"/>
              <a:gd name="connsiteX0" fmla="*/ 862041 w 890616"/>
              <a:gd name="connsiteY0" fmla="*/ 160486 h 476226"/>
              <a:gd name="connsiteX1" fmla="*/ 585138 w 890616"/>
              <a:gd name="connsiteY1" fmla="*/ 455565 h 476226"/>
              <a:gd name="connsiteX2" fmla="*/ 235861 w 890616"/>
              <a:gd name="connsiteY2" fmla="*/ 438503 h 476226"/>
              <a:gd name="connsiteX3" fmla="*/ 23088 w 890616"/>
              <a:gd name="connsiteY3" fmla="*/ 93382 h 476226"/>
              <a:gd name="connsiteX4" fmla="*/ 436568 w 890616"/>
              <a:gd name="connsiteY4" fmla="*/ 166367 h 476226"/>
              <a:gd name="connsiteX5" fmla="*/ 859026 w 890616"/>
              <a:gd name="connsiteY5" fmla="*/ 22545 h 476226"/>
              <a:gd name="connsiteX6" fmla="*/ 862041 w 890616"/>
              <a:gd name="connsiteY6" fmla="*/ 160486 h 476226"/>
              <a:gd name="connsiteX0" fmla="*/ 890616 w 890616"/>
              <a:gd name="connsiteY0" fmla="*/ 942 h 476226"/>
              <a:gd name="connsiteX1" fmla="*/ 594663 w 890616"/>
              <a:gd name="connsiteY1" fmla="*/ 453183 h 476226"/>
              <a:gd name="connsiteX2" fmla="*/ 235861 w 890616"/>
              <a:gd name="connsiteY2" fmla="*/ 438503 h 476226"/>
              <a:gd name="connsiteX3" fmla="*/ 11182 w 890616"/>
              <a:gd name="connsiteY3" fmla="*/ 36232 h 476226"/>
              <a:gd name="connsiteX0" fmla="*/ 862041 w 890616"/>
              <a:gd name="connsiteY0" fmla="*/ 160486 h 474984"/>
              <a:gd name="connsiteX1" fmla="*/ 585138 w 890616"/>
              <a:gd name="connsiteY1" fmla="*/ 455565 h 474984"/>
              <a:gd name="connsiteX2" fmla="*/ 235861 w 890616"/>
              <a:gd name="connsiteY2" fmla="*/ 438503 h 474984"/>
              <a:gd name="connsiteX3" fmla="*/ 23088 w 890616"/>
              <a:gd name="connsiteY3" fmla="*/ 93382 h 474984"/>
              <a:gd name="connsiteX4" fmla="*/ 436568 w 890616"/>
              <a:gd name="connsiteY4" fmla="*/ 166367 h 474984"/>
              <a:gd name="connsiteX5" fmla="*/ 859026 w 890616"/>
              <a:gd name="connsiteY5" fmla="*/ 22545 h 474984"/>
              <a:gd name="connsiteX6" fmla="*/ 862041 w 890616"/>
              <a:gd name="connsiteY6" fmla="*/ 160486 h 474984"/>
              <a:gd name="connsiteX0" fmla="*/ 890616 w 890616"/>
              <a:gd name="connsiteY0" fmla="*/ 942 h 474984"/>
              <a:gd name="connsiteX1" fmla="*/ 594663 w 890616"/>
              <a:gd name="connsiteY1" fmla="*/ 443658 h 474984"/>
              <a:gd name="connsiteX2" fmla="*/ 235861 w 890616"/>
              <a:gd name="connsiteY2" fmla="*/ 438503 h 474984"/>
              <a:gd name="connsiteX3" fmla="*/ 11182 w 890616"/>
              <a:gd name="connsiteY3" fmla="*/ 36232 h 474984"/>
              <a:gd name="connsiteX0" fmla="*/ 862041 w 890616"/>
              <a:gd name="connsiteY0" fmla="*/ 160486 h 474984"/>
              <a:gd name="connsiteX1" fmla="*/ 585138 w 890616"/>
              <a:gd name="connsiteY1" fmla="*/ 455565 h 474984"/>
              <a:gd name="connsiteX2" fmla="*/ 235861 w 890616"/>
              <a:gd name="connsiteY2" fmla="*/ 438503 h 474984"/>
              <a:gd name="connsiteX3" fmla="*/ 23088 w 890616"/>
              <a:gd name="connsiteY3" fmla="*/ 93382 h 474984"/>
              <a:gd name="connsiteX4" fmla="*/ 436568 w 890616"/>
              <a:gd name="connsiteY4" fmla="*/ 166367 h 474984"/>
              <a:gd name="connsiteX5" fmla="*/ 859026 w 890616"/>
              <a:gd name="connsiteY5" fmla="*/ 22545 h 474984"/>
              <a:gd name="connsiteX6" fmla="*/ 862041 w 890616"/>
              <a:gd name="connsiteY6" fmla="*/ 160486 h 474984"/>
              <a:gd name="connsiteX0" fmla="*/ 890616 w 890616"/>
              <a:gd name="connsiteY0" fmla="*/ 942 h 474984"/>
              <a:gd name="connsiteX1" fmla="*/ 235861 w 890616"/>
              <a:gd name="connsiteY1" fmla="*/ 438503 h 474984"/>
              <a:gd name="connsiteX2" fmla="*/ 11182 w 890616"/>
              <a:gd name="connsiteY2" fmla="*/ 36232 h 474984"/>
              <a:gd name="connsiteX0" fmla="*/ 855424 w 883999"/>
              <a:gd name="connsiteY0" fmla="*/ 160486 h 483747"/>
              <a:gd name="connsiteX1" fmla="*/ 578521 w 883999"/>
              <a:gd name="connsiteY1" fmla="*/ 455565 h 483747"/>
              <a:gd name="connsiteX2" fmla="*/ 229244 w 883999"/>
              <a:gd name="connsiteY2" fmla="*/ 438503 h 483747"/>
              <a:gd name="connsiteX3" fmla="*/ 16471 w 883999"/>
              <a:gd name="connsiteY3" fmla="*/ 93382 h 483747"/>
              <a:gd name="connsiteX4" fmla="*/ 429951 w 883999"/>
              <a:gd name="connsiteY4" fmla="*/ 166367 h 483747"/>
              <a:gd name="connsiteX5" fmla="*/ 852409 w 883999"/>
              <a:gd name="connsiteY5" fmla="*/ 22545 h 483747"/>
              <a:gd name="connsiteX6" fmla="*/ 855424 w 883999"/>
              <a:gd name="connsiteY6" fmla="*/ 160486 h 483747"/>
              <a:gd name="connsiteX0" fmla="*/ 883999 w 883999"/>
              <a:gd name="connsiteY0" fmla="*/ 942 h 483747"/>
              <a:gd name="connsiteX1" fmla="*/ 441175 w 883999"/>
              <a:gd name="connsiteY1" fmla="*/ 483747 h 483747"/>
              <a:gd name="connsiteX2" fmla="*/ 4565 w 883999"/>
              <a:gd name="connsiteY2" fmla="*/ 36232 h 483747"/>
              <a:gd name="connsiteX0" fmla="*/ 855612 w 884187"/>
              <a:gd name="connsiteY0" fmla="*/ 160486 h 483747"/>
              <a:gd name="connsiteX1" fmla="*/ 578709 w 884187"/>
              <a:gd name="connsiteY1" fmla="*/ 455565 h 483747"/>
              <a:gd name="connsiteX2" fmla="*/ 229432 w 884187"/>
              <a:gd name="connsiteY2" fmla="*/ 438503 h 483747"/>
              <a:gd name="connsiteX3" fmla="*/ 16659 w 884187"/>
              <a:gd name="connsiteY3" fmla="*/ 93382 h 483747"/>
              <a:gd name="connsiteX4" fmla="*/ 430139 w 884187"/>
              <a:gd name="connsiteY4" fmla="*/ 166367 h 483747"/>
              <a:gd name="connsiteX5" fmla="*/ 852597 w 884187"/>
              <a:gd name="connsiteY5" fmla="*/ 22545 h 483747"/>
              <a:gd name="connsiteX6" fmla="*/ 855612 w 884187"/>
              <a:gd name="connsiteY6" fmla="*/ 160486 h 483747"/>
              <a:gd name="connsiteX0" fmla="*/ 884187 w 884187"/>
              <a:gd name="connsiteY0" fmla="*/ 942 h 483747"/>
              <a:gd name="connsiteX1" fmla="*/ 441363 w 884187"/>
              <a:gd name="connsiteY1" fmla="*/ 483747 h 483747"/>
              <a:gd name="connsiteX2" fmla="*/ 4753 w 884187"/>
              <a:gd name="connsiteY2" fmla="*/ 36232 h 483747"/>
              <a:gd name="connsiteX0" fmla="*/ 859692 w 888267"/>
              <a:gd name="connsiteY0" fmla="*/ 160486 h 483750"/>
              <a:gd name="connsiteX1" fmla="*/ 582789 w 888267"/>
              <a:gd name="connsiteY1" fmla="*/ 455565 h 483750"/>
              <a:gd name="connsiteX2" fmla="*/ 233512 w 888267"/>
              <a:gd name="connsiteY2" fmla="*/ 438503 h 483750"/>
              <a:gd name="connsiteX3" fmla="*/ 20739 w 888267"/>
              <a:gd name="connsiteY3" fmla="*/ 93382 h 483750"/>
              <a:gd name="connsiteX4" fmla="*/ 434219 w 888267"/>
              <a:gd name="connsiteY4" fmla="*/ 166367 h 483750"/>
              <a:gd name="connsiteX5" fmla="*/ 856677 w 888267"/>
              <a:gd name="connsiteY5" fmla="*/ 22545 h 483750"/>
              <a:gd name="connsiteX6" fmla="*/ 859692 w 888267"/>
              <a:gd name="connsiteY6" fmla="*/ 160486 h 483750"/>
              <a:gd name="connsiteX0" fmla="*/ 888267 w 888267"/>
              <a:gd name="connsiteY0" fmla="*/ 942 h 483750"/>
              <a:gd name="connsiteX1" fmla="*/ 445443 w 888267"/>
              <a:gd name="connsiteY1" fmla="*/ 483747 h 483750"/>
              <a:gd name="connsiteX2" fmla="*/ 8833 w 888267"/>
              <a:gd name="connsiteY2" fmla="*/ 36232 h 483750"/>
              <a:gd name="connsiteX0" fmla="*/ 859692 w 888267"/>
              <a:gd name="connsiteY0" fmla="*/ 160486 h 483750"/>
              <a:gd name="connsiteX1" fmla="*/ 582789 w 888267"/>
              <a:gd name="connsiteY1" fmla="*/ 455565 h 483750"/>
              <a:gd name="connsiteX2" fmla="*/ 233512 w 888267"/>
              <a:gd name="connsiteY2" fmla="*/ 438503 h 483750"/>
              <a:gd name="connsiteX3" fmla="*/ 20739 w 888267"/>
              <a:gd name="connsiteY3" fmla="*/ 93382 h 483750"/>
              <a:gd name="connsiteX4" fmla="*/ 434219 w 888267"/>
              <a:gd name="connsiteY4" fmla="*/ 166367 h 483750"/>
              <a:gd name="connsiteX5" fmla="*/ 856677 w 888267"/>
              <a:gd name="connsiteY5" fmla="*/ 22545 h 483750"/>
              <a:gd name="connsiteX6" fmla="*/ 859692 w 888267"/>
              <a:gd name="connsiteY6" fmla="*/ 160486 h 483750"/>
              <a:gd name="connsiteX0" fmla="*/ 888267 w 888267"/>
              <a:gd name="connsiteY0" fmla="*/ 942 h 483750"/>
              <a:gd name="connsiteX1" fmla="*/ 445443 w 888267"/>
              <a:gd name="connsiteY1" fmla="*/ 483747 h 483750"/>
              <a:gd name="connsiteX2" fmla="*/ 8833 w 888267"/>
              <a:gd name="connsiteY2" fmla="*/ 36232 h 483750"/>
              <a:gd name="connsiteX0" fmla="*/ 859692 w 888267"/>
              <a:gd name="connsiteY0" fmla="*/ 192772 h 516036"/>
              <a:gd name="connsiteX1" fmla="*/ 582789 w 888267"/>
              <a:gd name="connsiteY1" fmla="*/ 487851 h 516036"/>
              <a:gd name="connsiteX2" fmla="*/ 233512 w 888267"/>
              <a:gd name="connsiteY2" fmla="*/ 470789 h 516036"/>
              <a:gd name="connsiteX3" fmla="*/ 20739 w 888267"/>
              <a:gd name="connsiteY3" fmla="*/ 125668 h 516036"/>
              <a:gd name="connsiteX4" fmla="*/ 434219 w 888267"/>
              <a:gd name="connsiteY4" fmla="*/ 198653 h 516036"/>
              <a:gd name="connsiteX5" fmla="*/ 856677 w 888267"/>
              <a:gd name="connsiteY5" fmla="*/ 54831 h 516036"/>
              <a:gd name="connsiteX6" fmla="*/ 859692 w 888267"/>
              <a:gd name="connsiteY6" fmla="*/ 192772 h 516036"/>
              <a:gd name="connsiteX0" fmla="*/ 888267 w 888267"/>
              <a:gd name="connsiteY0" fmla="*/ 33228 h 516036"/>
              <a:gd name="connsiteX1" fmla="*/ 445443 w 888267"/>
              <a:gd name="connsiteY1" fmla="*/ 516033 h 516036"/>
              <a:gd name="connsiteX2" fmla="*/ 8833 w 888267"/>
              <a:gd name="connsiteY2" fmla="*/ 68518 h 516036"/>
              <a:gd name="connsiteX0" fmla="*/ 859692 w 888563"/>
              <a:gd name="connsiteY0" fmla="*/ 192772 h 516037"/>
              <a:gd name="connsiteX1" fmla="*/ 582789 w 888563"/>
              <a:gd name="connsiteY1" fmla="*/ 487851 h 516037"/>
              <a:gd name="connsiteX2" fmla="*/ 233512 w 888563"/>
              <a:gd name="connsiteY2" fmla="*/ 470789 h 516037"/>
              <a:gd name="connsiteX3" fmla="*/ 20739 w 888563"/>
              <a:gd name="connsiteY3" fmla="*/ 125668 h 516037"/>
              <a:gd name="connsiteX4" fmla="*/ 434219 w 888563"/>
              <a:gd name="connsiteY4" fmla="*/ 198653 h 516037"/>
              <a:gd name="connsiteX5" fmla="*/ 856677 w 888563"/>
              <a:gd name="connsiteY5" fmla="*/ 54831 h 516037"/>
              <a:gd name="connsiteX6" fmla="*/ 859692 w 888563"/>
              <a:gd name="connsiteY6" fmla="*/ 192772 h 516037"/>
              <a:gd name="connsiteX0" fmla="*/ 888267 w 888563"/>
              <a:gd name="connsiteY0" fmla="*/ 33228 h 516037"/>
              <a:gd name="connsiteX1" fmla="*/ 445443 w 888563"/>
              <a:gd name="connsiteY1" fmla="*/ 516033 h 516037"/>
              <a:gd name="connsiteX2" fmla="*/ 8833 w 888563"/>
              <a:gd name="connsiteY2" fmla="*/ 68518 h 516037"/>
              <a:gd name="connsiteX0" fmla="*/ 859692 w 888391"/>
              <a:gd name="connsiteY0" fmla="*/ 192772 h 516037"/>
              <a:gd name="connsiteX1" fmla="*/ 582789 w 888391"/>
              <a:gd name="connsiteY1" fmla="*/ 487851 h 516037"/>
              <a:gd name="connsiteX2" fmla="*/ 233512 w 888391"/>
              <a:gd name="connsiteY2" fmla="*/ 470789 h 516037"/>
              <a:gd name="connsiteX3" fmla="*/ 20739 w 888391"/>
              <a:gd name="connsiteY3" fmla="*/ 125668 h 516037"/>
              <a:gd name="connsiteX4" fmla="*/ 434219 w 888391"/>
              <a:gd name="connsiteY4" fmla="*/ 198653 h 516037"/>
              <a:gd name="connsiteX5" fmla="*/ 856677 w 888391"/>
              <a:gd name="connsiteY5" fmla="*/ 54831 h 516037"/>
              <a:gd name="connsiteX6" fmla="*/ 859692 w 888391"/>
              <a:gd name="connsiteY6" fmla="*/ 192772 h 516037"/>
              <a:gd name="connsiteX0" fmla="*/ 888267 w 888391"/>
              <a:gd name="connsiteY0" fmla="*/ 33228 h 516037"/>
              <a:gd name="connsiteX1" fmla="*/ 445443 w 888391"/>
              <a:gd name="connsiteY1" fmla="*/ 516033 h 516037"/>
              <a:gd name="connsiteX2" fmla="*/ 8833 w 888391"/>
              <a:gd name="connsiteY2" fmla="*/ 68518 h 516037"/>
              <a:gd name="connsiteX0" fmla="*/ 855149 w 893289"/>
              <a:gd name="connsiteY0" fmla="*/ 192772 h 516074"/>
              <a:gd name="connsiteX1" fmla="*/ 578246 w 893289"/>
              <a:gd name="connsiteY1" fmla="*/ 487851 h 516074"/>
              <a:gd name="connsiteX2" fmla="*/ 228969 w 893289"/>
              <a:gd name="connsiteY2" fmla="*/ 470789 h 516074"/>
              <a:gd name="connsiteX3" fmla="*/ 16196 w 893289"/>
              <a:gd name="connsiteY3" fmla="*/ 125668 h 516074"/>
              <a:gd name="connsiteX4" fmla="*/ 429676 w 893289"/>
              <a:gd name="connsiteY4" fmla="*/ 198653 h 516074"/>
              <a:gd name="connsiteX5" fmla="*/ 852134 w 893289"/>
              <a:gd name="connsiteY5" fmla="*/ 54831 h 516074"/>
              <a:gd name="connsiteX6" fmla="*/ 855149 w 893289"/>
              <a:gd name="connsiteY6" fmla="*/ 192772 h 516074"/>
              <a:gd name="connsiteX0" fmla="*/ 893249 w 893289"/>
              <a:gd name="connsiteY0" fmla="*/ 87997 h 516074"/>
              <a:gd name="connsiteX1" fmla="*/ 440900 w 893289"/>
              <a:gd name="connsiteY1" fmla="*/ 516033 h 516074"/>
              <a:gd name="connsiteX2" fmla="*/ 4290 w 893289"/>
              <a:gd name="connsiteY2" fmla="*/ 68518 h 516074"/>
              <a:gd name="connsiteX0" fmla="*/ 854843 w 892987"/>
              <a:gd name="connsiteY0" fmla="*/ 192772 h 516074"/>
              <a:gd name="connsiteX1" fmla="*/ 577940 w 892987"/>
              <a:gd name="connsiteY1" fmla="*/ 487851 h 516074"/>
              <a:gd name="connsiteX2" fmla="*/ 228663 w 892987"/>
              <a:gd name="connsiteY2" fmla="*/ 470789 h 516074"/>
              <a:gd name="connsiteX3" fmla="*/ 15890 w 892987"/>
              <a:gd name="connsiteY3" fmla="*/ 125668 h 516074"/>
              <a:gd name="connsiteX4" fmla="*/ 429370 w 892987"/>
              <a:gd name="connsiteY4" fmla="*/ 198653 h 516074"/>
              <a:gd name="connsiteX5" fmla="*/ 851828 w 892987"/>
              <a:gd name="connsiteY5" fmla="*/ 54831 h 516074"/>
              <a:gd name="connsiteX6" fmla="*/ 854843 w 892987"/>
              <a:gd name="connsiteY6" fmla="*/ 192772 h 516074"/>
              <a:gd name="connsiteX0" fmla="*/ 892943 w 892987"/>
              <a:gd name="connsiteY0" fmla="*/ 87997 h 516074"/>
              <a:gd name="connsiteX1" fmla="*/ 469169 w 892987"/>
              <a:gd name="connsiteY1" fmla="*/ 516033 h 516074"/>
              <a:gd name="connsiteX2" fmla="*/ 3984 w 892987"/>
              <a:gd name="connsiteY2" fmla="*/ 68518 h 516074"/>
              <a:gd name="connsiteX0" fmla="*/ 856497 w 894674"/>
              <a:gd name="connsiteY0" fmla="*/ 192772 h 516074"/>
              <a:gd name="connsiteX1" fmla="*/ 579594 w 894674"/>
              <a:gd name="connsiteY1" fmla="*/ 487851 h 516074"/>
              <a:gd name="connsiteX2" fmla="*/ 230317 w 894674"/>
              <a:gd name="connsiteY2" fmla="*/ 470789 h 516074"/>
              <a:gd name="connsiteX3" fmla="*/ 17544 w 894674"/>
              <a:gd name="connsiteY3" fmla="*/ 125668 h 516074"/>
              <a:gd name="connsiteX4" fmla="*/ 431024 w 894674"/>
              <a:gd name="connsiteY4" fmla="*/ 198653 h 516074"/>
              <a:gd name="connsiteX5" fmla="*/ 853482 w 894674"/>
              <a:gd name="connsiteY5" fmla="*/ 54831 h 516074"/>
              <a:gd name="connsiteX6" fmla="*/ 856497 w 894674"/>
              <a:gd name="connsiteY6" fmla="*/ 192772 h 516074"/>
              <a:gd name="connsiteX0" fmla="*/ 894597 w 894674"/>
              <a:gd name="connsiteY0" fmla="*/ 87997 h 516074"/>
              <a:gd name="connsiteX1" fmla="*/ 470823 w 894674"/>
              <a:gd name="connsiteY1" fmla="*/ 516033 h 516074"/>
              <a:gd name="connsiteX2" fmla="*/ 5638 w 894674"/>
              <a:gd name="connsiteY2" fmla="*/ 68518 h 516074"/>
              <a:gd name="connsiteX0" fmla="*/ 859219 w 897511"/>
              <a:gd name="connsiteY0" fmla="*/ 192772 h 516074"/>
              <a:gd name="connsiteX1" fmla="*/ 582316 w 897511"/>
              <a:gd name="connsiteY1" fmla="*/ 487851 h 516074"/>
              <a:gd name="connsiteX2" fmla="*/ 233039 w 897511"/>
              <a:gd name="connsiteY2" fmla="*/ 470789 h 516074"/>
              <a:gd name="connsiteX3" fmla="*/ 20266 w 897511"/>
              <a:gd name="connsiteY3" fmla="*/ 125668 h 516074"/>
              <a:gd name="connsiteX4" fmla="*/ 433746 w 897511"/>
              <a:gd name="connsiteY4" fmla="*/ 198653 h 516074"/>
              <a:gd name="connsiteX5" fmla="*/ 856204 w 897511"/>
              <a:gd name="connsiteY5" fmla="*/ 54831 h 516074"/>
              <a:gd name="connsiteX6" fmla="*/ 859219 w 897511"/>
              <a:gd name="connsiteY6" fmla="*/ 192772 h 516074"/>
              <a:gd name="connsiteX0" fmla="*/ 897319 w 897511"/>
              <a:gd name="connsiteY0" fmla="*/ 87997 h 516074"/>
              <a:gd name="connsiteX1" fmla="*/ 473545 w 897511"/>
              <a:gd name="connsiteY1" fmla="*/ 516033 h 516074"/>
              <a:gd name="connsiteX2" fmla="*/ 8360 w 897511"/>
              <a:gd name="connsiteY2" fmla="*/ 68518 h 516074"/>
              <a:gd name="connsiteX0" fmla="*/ 857556 w 895764"/>
              <a:gd name="connsiteY0" fmla="*/ 192772 h 516074"/>
              <a:gd name="connsiteX1" fmla="*/ 580653 w 895764"/>
              <a:gd name="connsiteY1" fmla="*/ 487851 h 516074"/>
              <a:gd name="connsiteX2" fmla="*/ 231376 w 895764"/>
              <a:gd name="connsiteY2" fmla="*/ 470789 h 516074"/>
              <a:gd name="connsiteX3" fmla="*/ 18603 w 895764"/>
              <a:gd name="connsiteY3" fmla="*/ 125668 h 516074"/>
              <a:gd name="connsiteX4" fmla="*/ 432083 w 895764"/>
              <a:gd name="connsiteY4" fmla="*/ 198653 h 516074"/>
              <a:gd name="connsiteX5" fmla="*/ 854541 w 895764"/>
              <a:gd name="connsiteY5" fmla="*/ 54831 h 516074"/>
              <a:gd name="connsiteX6" fmla="*/ 857556 w 895764"/>
              <a:gd name="connsiteY6" fmla="*/ 192772 h 516074"/>
              <a:gd name="connsiteX0" fmla="*/ 895656 w 895764"/>
              <a:gd name="connsiteY0" fmla="*/ 87997 h 516074"/>
              <a:gd name="connsiteX1" fmla="*/ 471882 w 895764"/>
              <a:gd name="connsiteY1" fmla="*/ 516033 h 516074"/>
              <a:gd name="connsiteX2" fmla="*/ 6697 w 895764"/>
              <a:gd name="connsiteY2" fmla="*/ 68518 h 516074"/>
              <a:gd name="connsiteX0" fmla="*/ 857556 w 895764"/>
              <a:gd name="connsiteY0" fmla="*/ 192772 h 516074"/>
              <a:gd name="connsiteX1" fmla="*/ 580653 w 895764"/>
              <a:gd name="connsiteY1" fmla="*/ 487851 h 516074"/>
              <a:gd name="connsiteX2" fmla="*/ 231376 w 895764"/>
              <a:gd name="connsiteY2" fmla="*/ 470789 h 516074"/>
              <a:gd name="connsiteX3" fmla="*/ 18603 w 895764"/>
              <a:gd name="connsiteY3" fmla="*/ 125668 h 516074"/>
              <a:gd name="connsiteX4" fmla="*/ 432083 w 895764"/>
              <a:gd name="connsiteY4" fmla="*/ 198653 h 516074"/>
              <a:gd name="connsiteX5" fmla="*/ 854541 w 895764"/>
              <a:gd name="connsiteY5" fmla="*/ 54831 h 516074"/>
              <a:gd name="connsiteX6" fmla="*/ 857556 w 895764"/>
              <a:gd name="connsiteY6" fmla="*/ 192772 h 516074"/>
              <a:gd name="connsiteX0" fmla="*/ 895656 w 895764"/>
              <a:gd name="connsiteY0" fmla="*/ 87997 h 516074"/>
              <a:gd name="connsiteX1" fmla="*/ 471882 w 895764"/>
              <a:gd name="connsiteY1" fmla="*/ 516033 h 516074"/>
              <a:gd name="connsiteX2" fmla="*/ 6697 w 895764"/>
              <a:gd name="connsiteY2" fmla="*/ 68518 h 516074"/>
              <a:gd name="connsiteX0" fmla="*/ 857556 w 895715"/>
              <a:gd name="connsiteY0" fmla="*/ 192772 h 516074"/>
              <a:gd name="connsiteX1" fmla="*/ 580653 w 895715"/>
              <a:gd name="connsiteY1" fmla="*/ 487851 h 516074"/>
              <a:gd name="connsiteX2" fmla="*/ 231376 w 895715"/>
              <a:gd name="connsiteY2" fmla="*/ 470789 h 516074"/>
              <a:gd name="connsiteX3" fmla="*/ 18603 w 895715"/>
              <a:gd name="connsiteY3" fmla="*/ 125668 h 516074"/>
              <a:gd name="connsiteX4" fmla="*/ 432083 w 895715"/>
              <a:gd name="connsiteY4" fmla="*/ 198653 h 516074"/>
              <a:gd name="connsiteX5" fmla="*/ 854541 w 895715"/>
              <a:gd name="connsiteY5" fmla="*/ 54831 h 516074"/>
              <a:gd name="connsiteX6" fmla="*/ 857556 w 895715"/>
              <a:gd name="connsiteY6" fmla="*/ 192772 h 516074"/>
              <a:gd name="connsiteX0" fmla="*/ 895656 w 895715"/>
              <a:gd name="connsiteY0" fmla="*/ 87997 h 516074"/>
              <a:gd name="connsiteX1" fmla="*/ 471882 w 895715"/>
              <a:gd name="connsiteY1" fmla="*/ 516033 h 516074"/>
              <a:gd name="connsiteX2" fmla="*/ 6697 w 895715"/>
              <a:gd name="connsiteY2" fmla="*/ 68518 h 516074"/>
              <a:gd name="connsiteX0" fmla="*/ 857556 w 895715"/>
              <a:gd name="connsiteY0" fmla="*/ 192772 h 516074"/>
              <a:gd name="connsiteX1" fmla="*/ 580653 w 895715"/>
              <a:gd name="connsiteY1" fmla="*/ 487851 h 516074"/>
              <a:gd name="connsiteX2" fmla="*/ 231376 w 895715"/>
              <a:gd name="connsiteY2" fmla="*/ 470789 h 516074"/>
              <a:gd name="connsiteX3" fmla="*/ 18603 w 895715"/>
              <a:gd name="connsiteY3" fmla="*/ 125668 h 516074"/>
              <a:gd name="connsiteX4" fmla="*/ 432083 w 895715"/>
              <a:gd name="connsiteY4" fmla="*/ 198653 h 516074"/>
              <a:gd name="connsiteX5" fmla="*/ 854541 w 895715"/>
              <a:gd name="connsiteY5" fmla="*/ 54831 h 516074"/>
              <a:gd name="connsiteX6" fmla="*/ 857556 w 895715"/>
              <a:gd name="connsiteY6" fmla="*/ 192772 h 516074"/>
              <a:gd name="connsiteX0" fmla="*/ 895656 w 895715"/>
              <a:gd name="connsiteY0" fmla="*/ 87997 h 516074"/>
              <a:gd name="connsiteX1" fmla="*/ 471882 w 895715"/>
              <a:gd name="connsiteY1" fmla="*/ 516033 h 516074"/>
              <a:gd name="connsiteX2" fmla="*/ 6697 w 895715"/>
              <a:gd name="connsiteY2" fmla="*/ 68518 h 516074"/>
              <a:gd name="connsiteX0" fmla="*/ 854843 w 892987"/>
              <a:gd name="connsiteY0" fmla="*/ 192772 h 516074"/>
              <a:gd name="connsiteX1" fmla="*/ 577940 w 892987"/>
              <a:gd name="connsiteY1" fmla="*/ 487851 h 516074"/>
              <a:gd name="connsiteX2" fmla="*/ 228663 w 892987"/>
              <a:gd name="connsiteY2" fmla="*/ 470789 h 516074"/>
              <a:gd name="connsiteX3" fmla="*/ 15890 w 892987"/>
              <a:gd name="connsiteY3" fmla="*/ 125668 h 516074"/>
              <a:gd name="connsiteX4" fmla="*/ 429370 w 892987"/>
              <a:gd name="connsiteY4" fmla="*/ 198653 h 516074"/>
              <a:gd name="connsiteX5" fmla="*/ 851828 w 892987"/>
              <a:gd name="connsiteY5" fmla="*/ 54831 h 516074"/>
              <a:gd name="connsiteX6" fmla="*/ 854843 w 892987"/>
              <a:gd name="connsiteY6" fmla="*/ 192772 h 516074"/>
              <a:gd name="connsiteX0" fmla="*/ 892943 w 892987"/>
              <a:gd name="connsiteY0" fmla="*/ 87997 h 516074"/>
              <a:gd name="connsiteX1" fmla="*/ 469169 w 892987"/>
              <a:gd name="connsiteY1" fmla="*/ 516033 h 516074"/>
              <a:gd name="connsiteX2" fmla="*/ 3984 w 892987"/>
              <a:gd name="connsiteY2" fmla="*/ 68518 h 516074"/>
              <a:gd name="connsiteX0" fmla="*/ 854478 w 892622"/>
              <a:gd name="connsiteY0" fmla="*/ 192772 h 516074"/>
              <a:gd name="connsiteX1" fmla="*/ 577575 w 892622"/>
              <a:gd name="connsiteY1" fmla="*/ 487851 h 516074"/>
              <a:gd name="connsiteX2" fmla="*/ 228298 w 892622"/>
              <a:gd name="connsiteY2" fmla="*/ 470789 h 516074"/>
              <a:gd name="connsiteX3" fmla="*/ 15525 w 892622"/>
              <a:gd name="connsiteY3" fmla="*/ 125668 h 516074"/>
              <a:gd name="connsiteX4" fmla="*/ 429005 w 892622"/>
              <a:gd name="connsiteY4" fmla="*/ 198653 h 516074"/>
              <a:gd name="connsiteX5" fmla="*/ 851463 w 892622"/>
              <a:gd name="connsiteY5" fmla="*/ 54831 h 516074"/>
              <a:gd name="connsiteX6" fmla="*/ 854478 w 892622"/>
              <a:gd name="connsiteY6" fmla="*/ 192772 h 516074"/>
              <a:gd name="connsiteX0" fmla="*/ 892578 w 892622"/>
              <a:gd name="connsiteY0" fmla="*/ 87997 h 516074"/>
              <a:gd name="connsiteX1" fmla="*/ 468804 w 892622"/>
              <a:gd name="connsiteY1" fmla="*/ 516033 h 516074"/>
              <a:gd name="connsiteX2" fmla="*/ 3619 w 892622"/>
              <a:gd name="connsiteY2" fmla="*/ 68518 h 516074"/>
              <a:gd name="connsiteX0" fmla="*/ 859680 w 897824"/>
              <a:gd name="connsiteY0" fmla="*/ 192772 h 516074"/>
              <a:gd name="connsiteX1" fmla="*/ 582777 w 897824"/>
              <a:gd name="connsiteY1" fmla="*/ 487851 h 516074"/>
              <a:gd name="connsiteX2" fmla="*/ 233500 w 897824"/>
              <a:gd name="connsiteY2" fmla="*/ 470789 h 516074"/>
              <a:gd name="connsiteX3" fmla="*/ 20727 w 897824"/>
              <a:gd name="connsiteY3" fmla="*/ 125668 h 516074"/>
              <a:gd name="connsiteX4" fmla="*/ 434207 w 897824"/>
              <a:gd name="connsiteY4" fmla="*/ 198653 h 516074"/>
              <a:gd name="connsiteX5" fmla="*/ 856665 w 897824"/>
              <a:gd name="connsiteY5" fmla="*/ 54831 h 516074"/>
              <a:gd name="connsiteX6" fmla="*/ 859680 w 897824"/>
              <a:gd name="connsiteY6" fmla="*/ 192772 h 516074"/>
              <a:gd name="connsiteX0" fmla="*/ 897780 w 897824"/>
              <a:gd name="connsiteY0" fmla="*/ 87997 h 516074"/>
              <a:gd name="connsiteX1" fmla="*/ 474006 w 897824"/>
              <a:gd name="connsiteY1" fmla="*/ 516033 h 516074"/>
              <a:gd name="connsiteX2" fmla="*/ 8821 w 897824"/>
              <a:gd name="connsiteY2" fmla="*/ 68518 h 516074"/>
              <a:gd name="connsiteX0" fmla="*/ 863416 w 901560"/>
              <a:gd name="connsiteY0" fmla="*/ 192772 h 516074"/>
              <a:gd name="connsiteX1" fmla="*/ 586513 w 901560"/>
              <a:gd name="connsiteY1" fmla="*/ 487851 h 516074"/>
              <a:gd name="connsiteX2" fmla="*/ 237236 w 901560"/>
              <a:gd name="connsiteY2" fmla="*/ 470789 h 516074"/>
              <a:gd name="connsiteX3" fmla="*/ 24463 w 901560"/>
              <a:gd name="connsiteY3" fmla="*/ 125668 h 516074"/>
              <a:gd name="connsiteX4" fmla="*/ 437943 w 901560"/>
              <a:gd name="connsiteY4" fmla="*/ 198653 h 516074"/>
              <a:gd name="connsiteX5" fmla="*/ 860401 w 901560"/>
              <a:gd name="connsiteY5" fmla="*/ 54831 h 516074"/>
              <a:gd name="connsiteX6" fmla="*/ 863416 w 901560"/>
              <a:gd name="connsiteY6" fmla="*/ 192772 h 516074"/>
              <a:gd name="connsiteX0" fmla="*/ 901516 w 901560"/>
              <a:gd name="connsiteY0" fmla="*/ 87997 h 516074"/>
              <a:gd name="connsiteX1" fmla="*/ 477742 w 901560"/>
              <a:gd name="connsiteY1" fmla="*/ 516033 h 516074"/>
              <a:gd name="connsiteX2" fmla="*/ 12557 w 901560"/>
              <a:gd name="connsiteY2" fmla="*/ 68518 h 516074"/>
              <a:gd name="connsiteX0" fmla="*/ 863416 w 901560"/>
              <a:gd name="connsiteY0" fmla="*/ 192772 h 516074"/>
              <a:gd name="connsiteX1" fmla="*/ 586513 w 901560"/>
              <a:gd name="connsiteY1" fmla="*/ 487851 h 516074"/>
              <a:gd name="connsiteX2" fmla="*/ 237236 w 901560"/>
              <a:gd name="connsiteY2" fmla="*/ 470789 h 516074"/>
              <a:gd name="connsiteX3" fmla="*/ 24463 w 901560"/>
              <a:gd name="connsiteY3" fmla="*/ 125668 h 516074"/>
              <a:gd name="connsiteX4" fmla="*/ 437943 w 901560"/>
              <a:gd name="connsiteY4" fmla="*/ 198653 h 516074"/>
              <a:gd name="connsiteX5" fmla="*/ 860401 w 901560"/>
              <a:gd name="connsiteY5" fmla="*/ 54831 h 516074"/>
              <a:gd name="connsiteX6" fmla="*/ 863416 w 901560"/>
              <a:gd name="connsiteY6" fmla="*/ 192772 h 516074"/>
              <a:gd name="connsiteX0" fmla="*/ 901516 w 901560"/>
              <a:gd name="connsiteY0" fmla="*/ 87997 h 516074"/>
              <a:gd name="connsiteX1" fmla="*/ 477742 w 901560"/>
              <a:gd name="connsiteY1" fmla="*/ 516033 h 516074"/>
              <a:gd name="connsiteX2" fmla="*/ 12557 w 901560"/>
              <a:gd name="connsiteY2" fmla="*/ 68518 h 516074"/>
              <a:gd name="connsiteX0" fmla="*/ 866737 w 904881"/>
              <a:gd name="connsiteY0" fmla="*/ 192772 h 516199"/>
              <a:gd name="connsiteX1" fmla="*/ 589834 w 904881"/>
              <a:gd name="connsiteY1" fmla="*/ 487851 h 516199"/>
              <a:gd name="connsiteX2" fmla="*/ 240557 w 904881"/>
              <a:gd name="connsiteY2" fmla="*/ 470789 h 516199"/>
              <a:gd name="connsiteX3" fmla="*/ 27784 w 904881"/>
              <a:gd name="connsiteY3" fmla="*/ 125668 h 516199"/>
              <a:gd name="connsiteX4" fmla="*/ 441264 w 904881"/>
              <a:gd name="connsiteY4" fmla="*/ 198653 h 516199"/>
              <a:gd name="connsiteX5" fmla="*/ 863722 w 904881"/>
              <a:gd name="connsiteY5" fmla="*/ 54831 h 516199"/>
              <a:gd name="connsiteX6" fmla="*/ 866737 w 904881"/>
              <a:gd name="connsiteY6" fmla="*/ 192772 h 516199"/>
              <a:gd name="connsiteX0" fmla="*/ 904837 w 904881"/>
              <a:gd name="connsiteY0" fmla="*/ 87997 h 516199"/>
              <a:gd name="connsiteX1" fmla="*/ 481063 w 904881"/>
              <a:gd name="connsiteY1" fmla="*/ 516033 h 516199"/>
              <a:gd name="connsiteX2" fmla="*/ 15878 w 904881"/>
              <a:gd name="connsiteY2" fmla="*/ 68518 h 516199"/>
              <a:gd name="connsiteX0" fmla="*/ 866738 w 904893"/>
              <a:gd name="connsiteY0" fmla="*/ 192772 h 516123"/>
              <a:gd name="connsiteX1" fmla="*/ 589835 w 904893"/>
              <a:gd name="connsiteY1" fmla="*/ 487851 h 516123"/>
              <a:gd name="connsiteX2" fmla="*/ 240558 w 904893"/>
              <a:gd name="connsiteY2" fmla="*/ 470789 h 516123"/>
              <a:gd name="connsiteX3" fmla="*/ 27785 w 904893"/>
              <a:gd name="connsiteY3" fmla="*/ 125668 h 516123"/>
              <a:gd name="connsiteX4" fmla="*/ 441265 w 904893"/>
              <a:gd name="connsiteY4" fmla="*/ 198653 h 516123"/>
              <a:gd name="connsiteX5" fmla="*/ 863723 w 904893"/>
              <a:gd name="connsiteY5" fmla="*/ 54831 h 516123"/>
              <a:gd name="connsiteX6" fmla="*/ 866738 w 904893"/>
              <a:gd name="connsiteY6" fmla="*/ 192772 h 516123"/>
              <a:gd name="connsiteX0" fmla="*/ 904838 w 904893"/>
              <a:gd name="connsiteY0" fmla="*/ 87997 h 516123"/>
              <a:gd name="connsiteX1" fmla="*/ 481064 w 904893"/>
              <a:gd name="connsiteY1" fmla="*/ 516033 h 516123"/>
              <a:gd name="connsiteX2" fmla="*/ 15879 w 904893"/>
              <a:gd name="connsiteY2" fmla="*/ 68518 h 516123"/>
              <a:gd name="connsiteX0" fmla="*/ 851196 w 889351"/>
              <a:gd name="connsiteY0" fmla="*/ 192772 h 516123"/>
              <a:gd name="connsiteX1" fmla="*/ 574293 w 889351"/>
              <a:gd name="connsiteY1" fmla="*/ 487851 h 516123"/>
              <a:gd name="connsiteX2" fmla="*/ 225016 w 889351"/>
              <a:gd name="connsiteY2" fmla="*/ 470789 h 516123"/>
              <a:gd name="connsiteX3" fmla="*/ 12243 w 889351"/>
              <a:gd name="connsiteY3" fmla="*/ 125668 h 516123"/>
              <a:gd name="connsiteX4" fmla="*/ 425723 w 889351"/>
              <a:gd name="connsiteY4" fmla="*/ 198653 h 516123"/>
              <a:gd name="connsiteX5" fmla="*/ 848181 w 889351"/>
              <a:gd name="connsiteY5" fmla="*/ 54831 h 516123"/>
              <a:gd name="connsiteX6" fmla="*/ 851196 w 889351"/>
              <a:gd name="connsiteY6" fmla="*/ 192772 h 516123"/>
              <a:gd name="connsiteX0" fmla="*/ 889296 w 889351"/>
              <a:gd name="connsiteY0" fmla="*/ 87997 h 516123"/>
              <a:gd name="connsiteX1" fmla="*/ 465522 w 889351"/>
              <a:gd name="connsiteY1" fmla="*/ 516033 h 516123"/>
              <a:gd name="connsiteX2" fmla="*/ 337 w 889351"/>
              <a:gd name="connsiteY2" fmla="*/ 68518 h 516123"/>
              <a:gd name="connsiteX0" fmla="*/ 852030 w 890185"/>
              <a:gd name="connsiteY0" fmla="*/ 192772 h 516151"/>
              <a:gd name="connsiteX1" fmla="*/ 575127 w 890185"/>
              <a:gd name="connsiteY1" fmla="*/ 487851 h 516151"/>
              <a:gd name="connsiteX2" fmla="*/ 225850 w 890185"/>
              <a:gd name="connsiteY2" fmla="*/ 470789 h 516151"/>
              <a:gd name="connsiteX3" fmla="*/ 13077 w 890185"/>
              <a:gd name="connsiteY3" fmla="*/ 125668 h 516151"/>
              <a:gd name="connsiteX4" fmla="*/ 426557 w 890185"/>
              <a:gd name="connsiteY4" fmla="*/ 198653 h 516151"/>
              <a:gd name="connsiteX5" fmla="*/ 849015 w 890185"/>
              <a:gd name="connsiteY5" fmla="*/ 54831 h 516151"/>
              <a:gd name="connsiteX6" fmla="*/ 852030 w 890185"/>
              <a:gd name="connsiteY6" fmla="*/ 192772 h 516151"/>
              <a:gd name="connsiteX0" fmla="*/ 890130 w 890185"/>
              <a:gd name="connsiteY0" fmla="*/ 87997 h 516151"/>
              <a:gd name="connsiteX1" fmla="*/ 466356 w 890185"/>
              <a:gd name="connsiteY1" fmla="*/ 516033 h 516151"/>
              <a:gd name="connsiteX2" fmla="*/ 1171 w 890185"/>
              <a:gd name="connsiteY2" fmla="*/ 68518 h 516151"/>
              <a:gd name="connsiteX0" fmla="*/ 853632 w 891787"/>
              <a:gd name="connsiteY0" fmla="*/ 192772 h 516183"/>
              <a:gd name="connsiteX1" fmla="*/ 576729 w 891787"/>
              <a:gd name="connsiteY1" fmla="*/ 487851 h 516183"/>
              <a:gd name="connsiteX2" fmla="*/ 227452 w 891787"/>
              <a:gd name="connsiteY2" fmla="*/ 470789 h 516183"/>
              <a:gd name="connsiteX3" fmla="*/ 14679 w 891787"/>
              <a:gd name="connsiteY3" fmla="*/ 125668 h 516183"/>
              <a:gd name="connsiteX4" fmla="*/ 428159 w 891787"/>
              <a:gd name="connsiteY4" fmla="*/ 198653 h 516183"/>
              <a:gd name="connsiteX5" fmla="*/ 850617 w 891787"/>
              <a:gd name="connsiteY5" fmla="*/ 54831 h 516183"/>
              <a:gd name="connsiteX6" fmla="*/ 853632 w 891787"/>
              <a:gd name="connsiteY6" fmla="*/ 192772 h 516183"/>
              <a:gd name="connsiteX0" fmla="*/ 891732 w 891787"/>
              <a:gd name="connsiteY0" fmla="*/ 87997 h 516183"/>
              <a:gd name="connsiteX1" fmla="*/ 467958 w 891787"/>
              <a:gd name="connsiteY1" fmla="*/ 516033 h 516183"/>
              <a:gd name="connsiteX2" fmla="*/ 2773 w 891787"/>
              <a:gd name="connsiteY2" fmla="*/ 68518 h 516183"/>
              <a:gd name="connsiteX0" fmla="*/ 852927 w 891082"/>
              <a:gd name="connsiteY0" fmla="*/ 192772 h 516126"/>
              <a:gd name="connsiteX1" fmla="*/ 576024 w 891082"/>
              <a:gd name="connsiteY1" fmla="*/ 487851 h 516126"/>
              <a:gd name="connsiteX2" fmla="*/ 226747 w 891082"/>
              <a:gd name="connsiteY2" fmla="*/ 470789 h 516126"/>
              <a:gd name="connsiteX3" fmla="*/ 13974 w 891082"/>
              <a:gd name="connsiteY3" fmla="*/ 125668 h 516126"/>
              <a:gd name="connsiteX4" fmla="*/ 427454 w 891082"/>
              <a:gd name="connsiteY4" fmla="*/ 198653 h 516126"/>
              <a:gd name="connsiteX5" fmla="*/ 849912 w 891082"/>
              <a:gd name="connsiteY5" fmla="*/ 54831 h 516126"/>
              <a:gd name="connsiteX6" fmla="*/ 852927 w 891082"/>
              <a:gd name="connsiteY6" fmla="*/ 192772 h 516126"/>
              <a:gd name="connsiteX0" fmla="*/ 891027 w 891082"/>
              <a:gd name="connsiteY0" fmla="*/ 87997 h 516126"/>
              <a:gd name="connsiteX1" fmla="*/ 467253 w 891082"/>
              <a:gd name="connsiteY1" fmla="*/ 516033 h 516126"/>
              <a:gd name="connsiteX2" fmla="*/ 2068 w 891082"/>
              <a:gd name="connsiteY2" fmla="*/ 68518 h 516126"/>
              <a:gd name="connsiteX0" fmla="*/ 852927 w 891082"/>
              <a:gd name="connsiteY0" fmla="*/ 192772 h 516126"/>
              <a:gd name="connsiteX1" fmla="*/ 576024 w 891082"/>
              <a:gd name="connsiteY1" fmla="*/ 487851 h 516126"/>
              <a:gd name="connsiteX2" fmla="*/ 226747 w 891082"/>
              <a:gd name="connsiteY2" fmla="*/ 470789 h 516126"/>
              <a:gd name="connsiteX3" fmla="*/ 13974 w 891082"/>
              <a:gd name="connsiteY3" fmla="*/ 125668 h 516126"/>
              <a:gd name="connsiteX4" fmla="*/ 427454 w 891082"/>
              <a:gd name="connsiteY4" fmla="*/ 198653 h 516126"/>
              <a:gd name="connsiteX5" fmla="*/ 849912 w 891082"/>
              <a:gd name="connsiteY5" fmla="*/ 54831 h 516126"/>
              <a:gd name="connsiteX6" fmla="*/ 852927 w 891082"/>
              <a:gd name="connsiteY6" fmla="*/ 192772 h 516126"/>
              <a:gd name="connsiteX0" fmla="*/ 891027 w 891082"/>
              <a:gd name="connsiteY0" fmla="*/ 87997 h 516126"/>
              <a:gd name="connsiteX1" fmla="*/ 467253 w 891082"/>
              <a:gd name="connsiteY1" fmla="*/ 516033 h 516126"/>
              <a:gd name="connsiteX2" fmla="*/ 2068 w 891082"/>
              <a:gd name="connsiteY2" fmla="*/ 68518 h 516126"/>
              <a:gd name="connsiteX0" fmla="*/ 852927 w 891082"/>
              <a:gd name="connsiteY0" fmla="*/ 192772 h 516126"/>
              <a:gd name="connsiteX1" fmla="*/ 576024 w 891082"/>
              <a:gd name="connsiteY1" fmla="*/ 487851 h 516126"/>
              <a:gd name="connsiteX2" fmla="*/ 226747 w 891082"/>
              <a:gd name="connsiteY2" fmla="*/ 470789 h 516126"/>
              <a:gd name="connsiteX3" fmla="*/ 13974 w 891082"/>
              <a:gd name="connsiteY3" fmla="*/ 125668 h 516126"/>
              <a:gd name="connsiteX4" fmla="*/ 427454 w 891082"/>
              <a:gd name="connsiteY4" fmla="*/ 198653 h 516126"/>
              <a:gd name="connsiteX5" fmla="*/ 849912 w 891082"/>
              <a:gd name="connsiteY5" fmla="*/ 54831 h 516126"/>
              <a:gd name="connsiteX6" fmla="*/ 852927 w 891082"/>
              <a:gd name="connsiteY6" fmla="*/ 192772 h 516126"/>
              <a:gd name="connsiteX0" fmla="*/ 891027 w 891082"/>
              <a:gd name="connsiteY0" fmla="*/ 87997 h 516126"/>
              <a:gd name="connsiteX1" fmla="*/ 467253 w 891082"/>
              <a:gd name="connsiteY1" fmla="*/ 516033 h 516126"/>
              <a:gd name="connsiteX2" fmla="*/ 2068 w 891082"/>
              <a:gd name="connsiteY2" fmla="*/ 68518 h 516126"/>
              <a:gd name="connsiteX0" fmla="*/ 852282 w 890437"/>
              <a:gd name="connsiteY0" fmla="*/ 192772 h 516323"/>
              <a:gd name="connsiteX1" fmla="*/ 575379 w 890437"/>
              <a:gd name="connsiteY1" fmla="*/ 487851 h 516323"/>
              <a:gd name="connsiteX2" fmla="*/ 226102 w 890437"/>
              <a:gd name="connsiteY2" fmla="*/ 470789 h 516323"/>
              <a:gd name="connsiteX3" fmla="*/ 13329 w 890437"/>
              <a:gd name="connsiteY3" fmla="*/ 125668 h 516323"/>
              <a:gd name="connsiteX4" fmla="*/ 426809 w 890437"/>
              <a:gd name="connsiteY4" fmla="*/ 198653 h 516323"/>
              <a:gd name="connsiteX5" fmla="*/ 849267 w 890437"/>
              <a:gd name="connsiteY5" fmla="*/ 54831 h 516323"/>
              <a:gd name="connsiteX6" fmla="*/ 852282 w 890437"/>
              <a:gd name="connsiteY6" fmla="*/ 192772 h 516323"/>
              <a:gd name="connsiteX0" fmla="*/ 890382 w 890437"/>
              <a:gd name="connsiteY0" fmla="*/ 87997 h 516323"/>
              <a:gd name="connsiteX1" fmla="*/ 466608 w 890437"/>
              <a:gd name="connsiteY1" fmla="*/ 516033 h 516323"/>
              <a:gd name="connsiteX2" fmla="*/ 1423 w 890437"/>
              <a:gd name="connsiteY2" fmla="*/ 68518 h 516323"/>
              <a:gd name="connsiteX0" fmla="*/ 852282 w 890427"/>
              <a:gd name="connsiteY0" fmla="*/ 192772 h 516041"/>
              <a:gd name="connsiteX1" fmla="*/ 575379 w 890427"/>
              <a:gd name="connsiteY1" fmla="*/ 487851 h 516041"/>
              <a:gd name="connsiteX2" fmla="*/ 226102 w 890427"/>
              <a:gd name="connsiteY2" fmla="*/ 470789 h 516041"/>
              <a:gd name="connsiteX3" fmla="*/ 13329 w 890427"/>
              <a:gd name="connsiteY3" fmla="*/ 125668 h 516041"/>
              <a:gd name="connsiteX4" fmla="*/ 426809 w 890427"/>
              <a:gd name="connsiteY4" fmla="*/ 198653 h 516041"/>
              <a:gd name="connsiteX5" fmla="*/ 849267 w 890427"/>
              <a:gd name="connsiteY5" fmla="*/ 54831 h 516041"/>
              <a:gd name="connsiteX6" fmla="*/ 852282 w 890427"/>
              <a:gd name="connsiteY6" fmla="*/ 192772 h 516041"/>
              <a:gd name="connsiteX0" fmla="*/ 890382 w 890427"/>
              <a:gd name="connsiteY0" fmla="*/ 87997 h 516041"/>
              <a:gd name="connsiteX1" fmla="*/ 466608 w 890427"/>
              <a:gd name="connsiteY1" fmla="*/ 516033 h 516041"/>
              <a:gd name="connsiteX2" fmla="*/ 1423 w 890427"/>
              <a:gd name="connsiteY2" fmla="*/ 68518 h 516041"/>
              <a:gd name="connsiteX0" fmla="*/ 852345 w 890489"/>
              <a:gd name="connsiteY0" fmla="*/ 192772 h 516104"/>
              <a:gd name="connsiteX1" fmla="*/ 575442 w 890489"/>
              <a:gd name="connsiteY1" fmla="*/ 487851 h 516104"/>
              <a:gd name="connsiteX2" fmla="*/ 226165 w 890489"/>
              <a:gd name="connsiteY2" fmla="*/ 470789 h 516104"/>
              <a:gd name="connsiteX3" fmla="*/ 13392 w 890489"/>
              <a:gd name="connsiteY3" fmla="*/ 125668 h 516104"/>
              <a:gd name="connsiteX4" fmla="*/ 426872 w 890489"/>
              <a:gd name="connsiteY4" fmla="*/ 198653 h 516104"/>
              <a:gd name="connsiteX5" fmla="*/ 849330 w 890489"/>
              <a:gd name="connsiteY5" fmla="*/ 54831 h 516104"/>
              <a:gd name="connsiteX6" fmla="*/ 852345 w 890489"/>
              <a:gd name="connsiteY6" fmla="*/ 192772 h 516104"/>
              <a:gd name="connsiteX0" fmla="*/ 890445 w 890489"/>
              <a:gd name="connsiteY0" fmla="*/ 87997 h 516104"/>
              <a:gd name="connsiteX1" fmla="*/ 466671 w 890489"/>
              <a:gd name="connsiteY1" fmla="*/ 516033 h 516104"/>
              <a:gd name="connsiteX2" fmla="*/ 1486 w 890489"/>
              <a:gd name="connsiteY2" fmla="*/ 68518 h 516104"/>
              <a:gd name="connsiteX0" fmla="*/ 854477 w 892621"/>
              <a:gd name="connsiteY0" fmla="*/ 192772 h 516104"/>
              <a:gd name="connsiteX1" fmla="*/ 577574 w 892621"/>
              <a:gd name="connsiteY1" fmla="*/ 487851 h 516104"/>
              <a:gd name="connsiteX2" fmla="*/ 228297 w 892621"/>
              <a:gd name="connsiteY2" fmla="*/ 470789 h 516104"/>
              <a:gd name="connsiteX3" fmla="*/ 15524 w 892621"/>
              <a:gd name="connsiteY3" fmla="*/ 125668 h 516104"/>
              <a:gd name="connsiteX4" fmla="*/ 429004 w 892621"/>
              <a:gd name="connsiteY4" fmla="*/ 198653 h 516104"/>
              <a:gd name="connsiteX5" fmla="*/ 851462 w 892621"/>
              <a:gd name="connsiteY5" fmla="*/ 54831 h 516104"/>
              <a:gd name="connsiteX6" fmla="*/ 854477 w 892621"/>
              <a:gd name="connsiteY6" fmla="*/ 192772 h 516104"/>
              <a:gd name="connsiteX0" fmla="*/ 892577 w 892621"/>
              <a:gd name="connsiteY0" fmla="*/ 87997 h 516104"/>
              <a:gd name="connsiteX1" fmla="*/ 468803 w 892621"/>
              <a:gd name="connsiteY1" fmla="*/ 516033 h 516104"/>
              <a:gd name="connsiteX2" fmla="*/ 3618 w 892621"/>
              <a:gd name="connsiteY2" fmla="*/ 68518 h 516104"/>
              <a:gd name="connsiteX0" fmla="*/ 854477 w 892629"/>
              <a:gd name="connsiteY0" fmla="*/ 192772 h 516051"/>
              <a:gd name="connsiteX1" fmla="*/ 577574 w 892629"/>
              <a:gd name="connsiteY1" fmla="*/ 487851 h 516051"/>
              <a:gd name="connsiteX2" fmla="*/ 228297 w 892629"/>
              <a:gd name="connsiteY2" fmla="*/ 470789 h 516051"/>
              <a:gd name="connsiteX3" fmla="*/ 15524 w 892629"/>
              <a:gd name="connsiteY3" fmla="*/ 125668 h 516051"/>
              <a:gd name="connsiteX4" fmla="*/ 429004 w 892629"/>
              <a:gd name="connsiteY4" fmla="*/ 198653 h 516051"/>
              <a:gd name="connsiteX5" fmla="*/ 851462 w 892629"/>
              <a:gd name="connsiteY5" fmla="*/ 54831 h 516051"/>
              <a:gd name="connsiteX6" fmla="*/ 854477 w 892629"/>
              <a:gd name="connsiteY6" fmla="*/ 192772 h 516051"/>
              <a:gd name="connsiteX0" fmla="*/ 892577 w 892629"/>
              <a:gd name="connsiteY0" fmla="*/ 87997 h 516051"/>
              <a:gd name="connsiteX1" fmla="*/ 468803 w 892629"/>
              <a:gd name="connsiteY1" fmla="*/ 516033 h 516051"/>
              <a:gd name="connsiteX2" fmla="*/ 3618 w 892629"/>
              <a:gd name="connsiteY2" fmla="*/ 68518 h 516051"/>
            </a:gdLst>
            <a:ahLst/>
            <a:cxnLst>
              <a:cxn ang="0">
                <a:pos x="connsiteX0" y="connsiteY0"/>
              </a:cxn>
              <a:cxn ang="0">
                <a:pos x="connsiteX1" y="connsiteY1"/>
              </a:cxn>
              <a:cxn ang="0">
                <a:pos x="connsiteX2" y="connsiteY2"/>
              </a:cxn>
            </a:cxnLst>
            <a:rect l="l" t="t" r="r" b="b"/>
            <a:pathLst>
              <a:path w="892629" h="516051" stroke="0" extrusionOk="0">
                <a:moveTo>
                  <a:pt x="854477" y="192772"/>
                </a:moveTo>
                <a:cubicBezTo>
                  <a:pt x="857920" y="323790"/>
                  <a:pt x="746898" y="442101"/>
                  <a:pt x="577574" y="487851"/>
                </a:cubicBezTo>
                <a:cubicBezTo>
                  <a:pt x="463164" y="518764"/>
                  <a:pt x="335957" y="512550"/>
                  <a:pt x="228297" y="470789"/>
                </a:cubicBezTo>
                <a:cubicBezTo>
                  <a:pt x="57145" y="404400"/>
                  <a:pt x="-30378" y="262437"/>
                  <a:pt x="15524" y="125668"/>
                </a:cubicBezTo>
                <a:lnTo>
                  <a:pt x="429004" y="198653"/>
                </a:lnTo>
                <a:cubicBezTo>
                  <a:pt x="552055" y="203913"/>
                  <a:pt x="837701" y="-127546"/>
                  <a:pt x="851462" y="54831"/>
                </a:cubicBezTo>
                <a:cubicBezTo>
                  <a:pt x="865223" y="237208"/>
                  <a:pt x="852897" y="113856"/>
                  <a:pt x="854477" y="192772"/>
                </a:cubicBezTo>
                <a:close/>
              </a:path>
              <a:path w="892629" h="516051" fill="none">
                <a:moveTo>
                  <a:pt x="892577" y="87997"/>
                </a:moveTo>
                <a:cubicBezTo>
                  <a:pt x="896664" y="412518"/>
                  <a:pt x="659825" y="514478"/>
                  <a:pt x="468803" y="516033"/>
                </a:cubicBezTo>
                <a:cubicBezTo>
                  <a:pt x="320612" y="517239"/>
                  <a:pt x="-39903" y="460080"/>
                  <a:pt x="3618" y="68518"/>
                </a:cubicBezTo>
              </a:path>
            </a:pathLst>
          </a:custGeom>
          <a:ln w="50800">
            <a:solidFill>
              <a:srgbClr val="2DB6BE"/>
            </a:solidFill>
            <a:tailEnd type="triangle"/>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GB" b="1" dirty="0">
              <a:latin typeface="Kalam" panose="02000000000000000000" pitchFamily="2" charset="0"/>
              <a:cs typeface="Kalam" panose="02000000000000000000" pitchFamily="2" charset="0"/>
            </a:endParaRPr>
          </a:p>
        </p:txBody>
      </p:sp>
      <p:sp>
        <p:nvSpPr>
          <p:cNvPr id="28" name="TextBox 27">
            <a:extLst>
              <a:ext uri="{FF2B5EF4-FFF2-40B4-BE49-F238E27FC236}">
                <a16:creationId xmlns:a16="http://schemas.microsoft.com/office/drawing/2014/main" id="{FE8B2398-B8A7-4467-9274-A14A454B358F}"/>
              </a:ext>
            </a:extLst>
          </p:cNvPr>
          <p:cNvSpPr txBox="1"/>
          <p:nvPr/>
        </p:nvSpPr>
        <p:spPr>
          <a:xfrm>
            <a:off x="4596470" y="2845652"/>
            <a:ext cx="149799" cy="153888"/>
          </a:xfrm>
          <a:prstGeom prst="rect">
            <a:avLst/>
          </a:prstGeom>
          <a:noFill/>
        </p:spPr>
        <p:txBody>
          <a:bodyPr wrap="square" lIns="0" tIns="0" rIns="0" bIns="0" rtlCol="0">
            <a:spAutoFit/>
          </a:bodyPr>
          <a:lstStyle/>
          <a:p>
            <a:pPr algn="ctr"/>
            <a:r>
              <a:rPr lang="en-GB" sz="1000" b="1" dirty="0">
                <a:latin typeface="Kalam" panose="02000000000000000000" pitchFamily="2" charset="0"/>
                <a:cs typeface="Kalam" panose="02000000000000000000" pitchFamily="2" charset="0"/>
              </a:rPr>
              <a:t>10</a:t>
            </a:r>
          </a:p>
        </p:txBody>
      </p:sp>
      <p:sp>
        <p:nvSpPr>
          <p:cNvPr id="29" name="TextBox 28">
            <a:extLst>
              <a:ext uri="{FF2B5EF4-FFF2-40B4-BE49-F238E27FC236}">
                <a16:creationId xmlns:a16="http://schemas.microsoft.com/office/drawing/2014/main" id="{F52E8B5B-3054-4479-93BC-8D9A7DDA8201}"/>
              </a:ext>
            </a:extLst>
          </p:cNvPr>
          <p:cNvSpPr txBox="1"/>
          <p:nvPr/>
        </p:nvSpPr>
        <p:spPr>
          <a:xfrm>
            <a:off x="4596470" y="3208610"/>
            <a:ext cx="149799" cy="153888"/>
          </a:xfrm>
          <a:prstGeom prst="rect">
            <a:avLst/>
          </a:prstGeom>
          <a:noFill/>
        </p:spPr>
        <p:txBody>
          <a:bodyPr wrap="square" lIns="0" tIns="0" rIns="0" bIns="0" rtlCol="0">
            <a:spAutoFit/>
          </a:bodyPr>
          <a:lstStyle/>
          <a:p>
            <a:pPr algn="ctr"/>
            <a:r>
              <a:rPr lang="en-GB" sz="1000" b="1" dirty="0">
                <a:latin typeface="Kalam" panose="02000000000000000000" pitchFamily="2" charset="0"/>
                <a:cs typeface="Kalam" panose="02000000000000000000" pitchFamily="2" charset="0"/>
              </a:rPr>
              <a:t>10</a:t>
            </a:r>
          </a:p>
        </p:txBody>
      </p:sp>
      <p:sp>
        <p:nvSpPr>
          <p:cNvPr id="30" name="TextBox 29">
            <a:extLst>
              <a:ext uri="{FF2B5EF4-FFF2-40B4-BE49-F238E27FC236}">
                <a16:creationId xmlns:a16="http://schemas.microsoft.com/office/drawing/2014/main" id="{A5F84E21-4A33-48BC-BD13-2A1650B20C64}"/>
              </a:ext>
            </a:extLst>
          </p:cNvPr>
          <p:cNvSpPr txBox="1"/>
          <p:nvPr/>
        </p:nvSpPr>
        <p:spPr>
          <a:xfrm>
            <a:off x="4961519" y="2839033"/>
            <a:ext cx="149799" cy="153888"/>
          </a:xfrm>
          <a:prstGeom prst="rect">
            <a:avLst/>
          </a:prstGeom>
          <a:noFill/>
        </p:spPr>
        <p:txBody>
          <a:bodyPr wrap="square" lIns="0" tIns="0" rIns="0" bIns="0" rtlCol="0">
            <a:spAutoFit/>
          </a:bodyPr>
          <a:lstStyle/>
          <a:p>
            <a:pPr algn="ctr"/>
            <a:r>
              <a:rPr lang="en-GB" sz="1000" b="1" dirty="0">
                <a:latin typeface="Kalam" panose="02000000000000000000" pitchFamily="2" charset="0"/>
                <a:cs typeface="Kalam" panose="02000000000000000000" pitchFamily="2" charset="0"/>
              </a:rPr>
              <a:t>10</a:t>
            </a:r>
          </a:p>
        </p:txBody>
      </p:sp>
      <p:sp>
        <p:nvSpPr>
          <p:cNvPr id="32" name="Oval 31">
            <a:extLst>
              <a:ext uri="{FF2B5EF4-FFF2-40B4-BE49-F238E27FC236}">
                <a16:creationId xmlns:a16="http://schemas.microsoft.com/office/drawing/2014/main" id="{CAC17759-297B-46DB-B244-51863BFE1F07}"/>
              </a:ext>
            </a:extLst>
          </p:cNvPr>
          <p:cNvSpPr/>
          <p:nvPr/>
        </p:nvSpPr>
        <p:spPr>
          <a:xfrm>
            <a:off x="4893100" y="3142816"/>
            <a:ext cx="286636" cy="286636"/>
          </a:xfrm>
          <a:prstGeom prst="ellipse">
            <a:avLst/>
          </a:prstGeom>
          <a:solidFill>
            <a:srgbClr val="FFDF0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b="1">
              <a:ln>
                <a:solidFill>
                  <a:sysClr val="windowText" lastClr="000000"/>
                </a:solidFill>
              </a:ln>
              <a:latin typeface="Kalam" panose="02000000000000000000" pitchFamily="2" charset="0"/>
              <a:cs typeface="Kalam" panose="02000000000000000000" pitchFamily="2" charset="0"/>
            </a:endParaRPr>
          </a:p>
        </p:txBody>
      </p:sp>
      <p:sp>
        <p:nvSpPr>
          <p:cNvPr id="33" name="TextBox 32">
            <a:extLst>
              <a:ext uri="{FF2B5EF4-FFF2-40B4-BE49-F238E27FC236}">
                <a16:creationId xmlns:a16="http://schemas.microsoft.com/office/drawing/2014/main" id="{1DB1C112-1D75-4EDA-B8A7-AB87739229E1}"/>
              </a:ext>
            </a:extLst>
          </p:cNvPr>
          <p:cNvSpPr txBox="1"/>
          <p:nvPr/>
        </p:nvSpPr>
        <p:spPr>
          <a:xfrm>
            <a:off x="4961519" y="3200983"/>
            <a:ext cx="149799" cy="153888"/>
          </a:xfrm>
          <a:prstGeom prst="rect">
            <a:avLst/>
          </a:prstGeom>
          <a:noFill/>
        </p:spPr>
        <p:txBody>
          <a:bodyPr wrap="square" lIns="0" tIns="0" rIns="0" bIns="0" rtlCol="0">
            <a:spAutoFit/>
          </a:bodyPr>
          <a:lstStyle/>
          <a:p>
            <a:pPr algn="ctr"/>
            <a:r>
              <a:rPr lang="en-GB" sz="1000" b="1" dirty="0">
                <a:latin typeface="Kalam" panose="02000000000000000000" pitchFamily="2" charset="0"/>
                <a:cs typeface="Kalam" panose="02000000000000000000" pitchFamily="2" charset="0"/>
              </a:rPr>
              <a:t>10</a:t>
            </a:r>
          </a:p>
        </p:txBody>
      </p:sp>
      <p:grpSp>
        <p:nvGrpSpPr>
          <p:cNvPr id="34" name="Group 33">
            <a:extLst>
              <a:ext uri="{FF2B5EF4-FFF2-40B4-BE49-F238E27FC236}">
                <a16:creationId xmlns:a16="http://schemas.microsoft.com/office/drawing/2014/main" id="{288BA8F5-CE97-422A-843C-1D9A1F44F20B}"/>
              </a:ext>
            </a:extLst>
          </p:cNvPr>
          <p:cNvGrpSpPr/>
          <p:nvPr/>
        </p:nvGrpSpPr>
        <p:grpSpPr>
          <a:xfrm>
            <a:off x="5442955" y="2779278"/>
            <a:ext cx="286636" cy="286636"/>
            <a:chOff x="1491522" y="3493670"/>
            <a:chExt cx="286636" cy="286636"/>
          </a:xfrm>
        </p:grpSpPr>
        <p:sp>
          <p:nvSpPr>
            <p:cNvPr id="35" name="Oval 34">
              <a:extLst>
                <a:ext uri="{FF2B5EF4-FFF2-40B4-BE49-F238E27FC236}">
                  <a16:creationId xmlns:a16="http://schemas.microsoft.com/office/drawing/2014/main" id="{06A678F2-190C-497E-ADF0-7F297EBBA20A}"/>
                </a:ext>
              </a:extLst>
            </p:cNvPr>
            <p:cNvSpPr/>
            <p:nvPr/>
          </p:nvSpPr>
          <p:spPr>
            <a:xfrm>
              <a:off x="1491522" y="3493670"/>
              <a:ext cx="286636" cy="286636"/>
            </a:xfrm>
            <a:prstGeom prst="ellipse">
              <a:avLst/>
            </a:prstGeom>
            <a:solidFill>
              <a:srgbClr val="FF000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b="1">
                <a:ln>
                  <a:solidFill>
                    <a:sysClr val="windowText" lastClr="000000"/>
                  </a:solidFill>
                </a:ln>
                <a:latin typeface="Kalam" panose="02000000000000000000" pitchFamily="2" charset="0"/>
                <a:cs typeface="Kalam" panose="02000000000000000000" pitchFamily="2" charset="0"/>
              </a:endParaRPr>
            </a:p>
          </p:txBody>
        </p:sp>
        <p:sp>
          <p:nvSpPr>
            <p:cNvPr id="36" name="TextBox 35">
              <a:extLst>
                <a:ext uri="{FF2B5EF4-FFF2-40B4-BE49-F238E27FC236}">
                  <a16:creationId xmlns:a16="http://schemas.microsoft.com/office/drawing/2014/main" id="{10C4D5E4-B535-4188-B71A-478F19800797}"/>
                </a:ext>
              </a:extLst>
            </p:cNvPr>
            <p:cNvSpPr txBox="1"/>
            <p:nvPr/>
          </p:nvSpPr>
          <p:spPr>
            <a:xfrm>
              <a:off x="1606182" y="3560044"/>
              <a:ext cx="76365" cy="153888"/>
            </a:xfrm>
            <a:prstGeom prst="rect">
              <a:avLst/>
            </a:prstGeom>
            <a:noFill/>
          </p:spPr>
          <p:txBody>
            <a:bodyPr wrap="square" lIns="0" tIns="0" rIns="0" bIns="0" rtlCol="0">
              <a:spAutoFit/>
            </a:bodyPr>
            <a:lstStyle/>
            <a:p>
              <a:r>
                <a:rPr lang="en-GB" sz="1000" b="1" dirty="0">
                  <a:latin typeface="Kalam" panose="02000000000000000000" pitchFamily="2" charset="0"/>
                  <a:cs typeface="Kalam" panose="02000000000000000000" pitchFamily="2" charset="0"/>
                </a:rPr>
                <a:t>1</a:t>
              </a:r>
            </a:p>
          </p:txBody>
        </p:sp>
      </p:grpSp>
      <p:grpSp>
        <p:nvGrpSpPr>
          <p:cNvPr id="37" name="Group 36">
            <a:extLst>
              <a:ext uri="{FF2B5EF4-FFF2-40B4-BE49-F238E27FC236}">
                <a16:creationId xmlns:a16="http://schemas.microsoft.com/office/drawing/2014/main" id="{2177ED40-84E2-4AF7-9496-46ABCAA98AAB}"/>
              </a:ext>
            </a:extLst>
          </p:cNvPr>
          <p:cNvGrpSpPr/>
          <p:nvPr/>
        </p:nvGrpSpPr>
        <p:grpSpPr>
          <a:xfrm>
            <a:off x="5850352" y="2779278"/>
            <a:ext cx="286636" cy="286636"/>
            <a:chOff x="1491522" y="3493670"/>
            <a:chExt cx="286636" cy="286636"/>
          </a:xfrm>
        </p:grpSpPr>
        <p:sp>
          <p:nvSpPr>
            <p:cNvPr id="38" name="Oval 37">
              <a:extLst>
                <a:ext uri="{FF2B5EF4-FFF2-40B4-BE49-F238E27FC236}">
                  <a16:creationId xmlns:a16="http://schemas.microsoft.com/office/drawing/2014/main" id="{7D185ED2-B551-47AC-BB8B-33487BABFA96}"/>
                </a:ext>
              </a:extLst>
            </p:cNvPr>
            <p:cNvSpPr/>
            <p:nvPr/>
          </p:nvSpPr>
          <p:spPr>
            <a:xfrm>
              <a:off x="1491522" y="3493670"/>
              <a:ext cx="286636" cy="286636"/>
            </a:xfrm>
            <a:prstGeom prst="ellipse">
              <a:avLst/>
            </a:prstGeom>
            <a:solidFill>
              <a:srgbClr val="FF000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b="1">
                <a:ln>
                  <a:solidFill>
                    <a:sysClr val="windowText" lastClr="000000"/>
                  </a:solidFill>
                </a:ln>
                <a:latin typeface="Kalam" panose="02000000000000000000" pitchFamily="2" charset="0"/>
                <a:cs typeface="Kalam" panose="02000000000000000000" pitchFamily="2" charset="0"/>
              </a:endParaRPr>
            </a:p>
          </p:txBody>
        </p:sp>
        <p:sp>
          <p:nvSpPr>
            <p:cNvPr id="39" name="TextBox 38">
              <a:extLst>
                <a:ext uri="{FF2B5EF4-FFF2-40B4-BE49-F238E27FC236}">
                  <a16:creationId xmlns:a16="http://schemas.microsoft.com/office/drawing/2014/main" id="{7C115CAC-DDB0-45C4-9E99-09141376B764}"/>
                </a:ext>
              </a:extLst>
            </p:cNvPr>
            <p:cNvSpPr txBox="1"/>
            <p:nvPr/>
          </p:nvSpPr>
          <p:spPr>
            <a:xfrm>
              <a:off x="1606182" y="3560044"/>
              <a:ext cx="76365" cy="153888"/>
            </a:xfrm>
            <a:prstGeom prst="rect">
              <a:avLst/>
            </a:prstGeom>
            <a:noFill/>
          </p:spPr>
          <p:txBody>
            <a:bodyPr wrap="square" lIns="0" tIns="0" rIns="0" bIns="0" rtlCol="0">
              <a:spAutoFit/>
            </a:bodyPr>
            <a:lstStyle/>
            <a:p>
              <a:r>
                <a:rPr lang="en-GB" sz="1000" b="1" dirty="0">
                  <a:latin typeface="Kalam" panose="02000000000000000000" pitchFamily="2" charset="0"/>
                  <a:cs typeface="Kalam" panose="02000000000000000000" pitchFamily="2" charset="0"/>
                </a:rPr>
                <a:t>1</a:t>
              </a:r>
            </a:p>
          </p:txBody>
        </p:sp>
      </p:grpSp>
      <p:grpSp>
        <p:nvGrpSpPr>
          <p:cNvPr id="43" name="Group 42">
            <a:extLst>
              <a:ext uri="{FF2B5EF4-FFF2-40B4-BE49-F238E27FC236}">
                <a16:creationId xmlns:a16="http://schemas.microsoft.com/office/drawing/2014/main" id="{26C31ACD-8454-4B37-9B60-97AD2BC66948}"/>
              </a:ext>
            </a:extLst>
          </p:cNvPr>
          <p:cNvGrpSpPr/>
          <p:nvPr/>
        </p:nvGrpSpPr>
        <p:grpSpPr>
          <a:xfrm>
            <a:off x="5442955" y="3138053"/>
            <a:ext cx="286636" cy="286636"/>
            <a:chOff x="1491522" y="3493670"/>
            <a:chExt cx="286636" cy="286636"/>
          </a:xfrm>
        </p:grpSpPr>
        <p:sp>
          <p:nvSpPr>
            <p:cNvPr id="44" name="Oval 43">
              <a:extLst>
                <a:ext uri="{FF2B5EF4-FFF2-40B4-BE49-F238E27FC236}">
                  <a16:creationId xmlns:a16="http://schemas.microsoft.com/office/drawing/2014/main" id="{153EEF70-9977-4D9A-BFBE-80537BB9A314}"/>
                </a:ext>
              </a:extLst>
            </p:cNvPr>
            <p:cNvSpPr/>
            <p:nvPr/>
          </p:nvSpPr>
          <p:spPr>
            <a:xfrm>
              <a:off x="1491522" y="3493670"/>
              <a:ext cx="286636" cy="286636"/>
            </a:xfrm>
            <a:prstGeom prst="ellipse">
              <a:avLst/>
            </a:prstGeom>
            <a:solidFill>
              <a:srgbClr val="FF000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b="1">
                <a:ln>
                  <a:solidFill>
                    <a:sysClr val="windowText" lastClr="000000"/>
                  </a:solidFill>
                </a:ln>
                <a:latin typeface="Kalam" panose="02000000000000000000" pitchFamily="2" charset="0"/>
                <a:cs typeface="Kalam" panose="02000000000000000000" pitchFamily="2" charset="0"/>
              </a:endParaRPr>
            </a:p>
          </p:txBody>
        </p:sp>
        <p:sp>
          <p:nvSpPr>
            <p:cNvPr id="45" name="TextBox 44">
              <a:extLst>
                <a:ext uri="{FF2B5EF4-FFF2-40B4-BE49-F238E27FC236}">
                  <a16:creationId xmlns:a16="http://schemas.microsoft.com/office/drawing/2014/main" id="{16C8AC9A-96C5-4936-A9DA-2E915B740EB7}"/>
                </a:ext>
              </a:extLst>
            </p:cNvPr>
            <p:cNvSpPr txBox="1"/>
            <p:nvPr/>
          </p:nvSpPr>
          <p:spPr>
            <a:xfrm>
              <a:off x="1606182" y="3560044"/>
              <a:ext cx="76365" cy="153888"/>
            </a:xfrm>
            <a:prstGeom prst="rect">
              <a:avLst/>
            </a:prstGeom>
            <a:noFill/>
          </p:spPr>
          <p:txBody>
            <a:bodyPr wrap="square" lIns="0" tIns="0" rIns="0" bIns="0" rtlCol="0">
              <a:spAutoFit/>
            </a:bodyPr>
            <a:lstStyle/>
            <a:p>
              <a:r>
                <a:rPr lang="en-GB" sz="1000" b="1" dirty="0">
                  <a:latin typeface="Kalam" panose="02000000000000000000" pitchFamily="2" charset="0"/>
                  <a:cs typeface="Kalam" panose="02000000000000000000" pitchFamily="2" charset="0"/>
                </a:rPr>
                <a:t>1</a:t>
              </a:r>
            </a:p>
          </p:txBody>
        </p:sp>
      </p:grpSp>
      <p:grpSp>
        <p:nvGrpSpPr>
          <p:cNvPr id="46" name="Group 45">
            <a:extLst>
              <a:ext uri="{FF2B5EF4-FFF2-40B4-BE49-F238E27FC236}">
                <a16:creationId xmlns:a16="http://schemas.microsoft.com/office/drawing/2014/main" id="{3C727DE7-72C0-4454-944E-B042783800CB}"/>
              </a:ext>
            </a:extLst>
          </p:cNvPr>
          <p:cNvGrpSpPr/>
          <p:nvPr/>
        </p:nvGrpSpPr>
        <p:grpSpPr>
          <a:xfrm>
            <a:off x="5850352" y="3138053"/>
            <a:ext cx="286636" cy="286636"/>
            <a:chOff x="1491522" y="3493670"/>
            <a:chExt cx="286636" cy="286636"/>
          </a:xfrm>
        </p:grpSpPr>
        <p:sp>
          <p:nvSpPr>
            <p:cNvPr id="47" name="Oval 46">
              <a:extLst>
                <a:ext uri="{FF2B5EF4-FFF2-40B4-BE49-F238E27FC236}">
                  <a16:creationId xmlns:a16="http://schemas.microsoft.com/office/drawing/2014/main" id="{797624E0-7F7E-453F-95E2-DCA4697AE547}"/>
                </a:ext>
              </a:extLst>
            </p:cNvPr>
            <p:cNvSpPr/>
            <p:nvPr/>
          </p:nvSpPr>
          <p:spPr>
            <a:xfrm>
              <a:off x="1491522" y="3493670"/>
              <a:ext cx="286636" cy="286636"/>
            </a:xfrm>
            <a:prstGeom prst="ellipse">
              <a:avLst/>
            </a:prstGeom>
            <a:solidFill>
              <a:srgbClr val="FF000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b="1">
                <a:ln>
                  <a:solidFill>
                    <a:sysClr val="windowText" lastClr="000000"/>
                  </a:solidFill>
                </a:ln>
                <a:latin typeface="Kalam" panose="02000000000000000000" pitchFamily="2" charset="0"/>
                <a:cs typeface="Kalam" panose="02000000000000000000" pitchFamily="2" charset="0"/>
              </a:endParaRPr>
            </a:p>
          </p:txBody>
        </p:sp>
        <p:sp>
          <p:nvSpPr>
            <p:cNvPr id="48" name="TextBox 47">
              <a:extLst>
                <a:ext uri="{FF2B5EF4-FFF2-40B4-BE49-F238E27FC236}">
                  <a16:creationId xmlns:a16="http://schemas.microsoft.com/office/drawing/2014/main" id="{A0939E2A-40E5-44A9-A7AD-4D95E2241BEA}"/>
                </a:ext>
              </a:extLst>
            </p:cNvPr>
            <p:cNvSpPr txBox="1"/>
            <p:nvPr/>
          </p:nvSpPr>
          <p:spPr>
            <a:xfrm>
              <a:off x="1606182" y="3560044"/>
              <a:ext cx="76365" cy="153888"/>
            </a:xfrm>
            <a:prstGeom prst="rect">
              <a:avLst/>
            </a:prstGeom>
            <a:noFill/>
          </p:spPr>
          <p:txBody>
            <a:bodyPr wrap="square" lIns="0" tIns="0" rIns="0" bIns="0" rtlCol="0">
              <a:spAutoFit/>
            </a:bodyPr>
            <a:lstStyle/>
            <a:p>
              <a:r>
                <a:rPr lang="en-GB" sz="1000" b="1" dirty="0">
                  <a:latin typeface="Kalam" panose="02000000000000000000" pitchFamily="2" charset="0"/>
                  <a:cs typeface="Kalam" panose="02000000000000000000" pitchFamily="2" charset="0"/>
                </a:rPr>
                <a:t>1</a:t>
              </a:r>
            </a:p>
          </p:txBody>
        </p:sp>
      </p:grpSp>
      <p:grpSp>
        <p:nvGrpSpPr>
          <p:cNvPr id="101" name="Group 100">
            <a:extLst>
              <a:ext uri="{FF2B5EF4-FFF2-40B4-BE49-F238E27FC236}">
                <a16:creationId xmlns:a16="http://schemas.microsoft.com/office/drawing/2014/main" id="{C42C02A3-D6C8-41CD-B6C5-05E5271C52B0}"/>
              </a:ext>
            </a:extLst>
          </p:cNvPr>
          <p:cNvGrpSpPr/>
          <p:nvPr/>
        </p:nvGrpSpPr>
        <p:grpSpPr>
          <a:xfrm>
            <a:off x="6257749" y="2779278"/>
            <a:ext cx="286636" cy="286636"/>
            <a:chOff x="1491522" y="3493670"/>
            <a:chExt cx="286636" cy="286636"/>
          </a:xfrm>
        </p:grpSpPr>
        <p:sp>
          <p:nvSpPr>
            <p:cNvPr id="102" name="Oval 101">
              <a:extLst>
                <a:ext uri="{FF2B5EF4-FFF2-40B4-BE49-F238E27FC236}">
                  <a16:creationId xmlns:a16="http://schemas.microsoft.com/office/drawing/2014/main" id="{FC59BA98-D584-40E1-9FC5-9B544EDA2620}"/>
                </a:ext>
              </a:extLst>
            </p:cNvPr>
            <p:cNvSpPr/>
            <p:nvPr/>
          </p:nvSpPr>
          <p:spPr>
            <a:xfrm>
              <a:off x="1491522" y="3493670"/>
              <a:ext cx="286636" cy="286636"/>
            </a:xfrm>
            <a:prstGeom prst="ellipse">
              <a:avLst/>
            </a:prstGeom>
            <a:solidFill>
              <a:srgbClr val="FF000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b="1">
                <a:ln>
                  <a:solidFill>
                    <a:sysClr val="windowText" lastClr="000000"/>
                  </a:solidFill>
                </a:ln>
                <a:latin typeface="Kalam" panose="02000000000000000000" pitchFamily="2" charset="0"/>
                <a:cs typeface="Kalam" panose="02000000000000000000" pitchFamily="2" charset="0"/>
              </a:endParaRPr>
            </a:p>
          </p:txBody>
        </p:sp>
        <p:sp>
          <p:nvSpPr>
            <p:cNvPr id="103" name="TextBox 102">
              <a:extLst>
                <a:ext uri="{FF2B5EF4-FFF2-40B4-BE49-F238E27FC236}">
                  <a16:creationId xmlns:a16="http://schemas.microsoft.com/office/drawing/2014/main" id="{3E1E1F6C-271A-495B-AF05-211CD1CBB10F}"/>
                </a:ext>
              </a:extLst>
            </p:cNvPr>
            <p:cNvSpPr txBox="1"/>
            <p:nvPr/>
          </p:nvSpPr>
          <p:spPr>
            <a:xfrm>
              <a:off x="1606182" y="3560044"/>
              <a:ext cx="76365" cy="153888"/>
            </a:xfrm>
            <a:prstGeom prst="rect">
              <a:avLst/>
            </a:prstGeom>
            <a:noFill/>
          </p:spPr>
          <p:txBody>
            <a:bodyPr wrap="square" lIns="0" tIns="0" rIns="0" bIns="0" rtlCol="0">
              <a:spAutoFit/>
            </a:bodyPr>
            <a:lstStyle/>
            <a:p>
              <a:r>
                <a:rPr lang="en-GB" sz="1000" b="1" dirty="0">
                  <a:latin typeface="Kalam" panose="02000000000000000000" pitchFamily="2" charset="0"/>
                  <a:cs typeface="Kalam" panose="02000000000000000000" pitchFamily="2" charset="0"/>
                </a:rPr>
                <a:t>1</a:t>
              </a:r>
            </a:p>
          </p:txBody>
        </p:sp>
      </p:grpSp>
      <p:grpSp>
        <p:nvGrpSpPr>
          <p:cNvPr id="104" name="Group 103">
            <a:extLst>
              <a:ext uri="{FF2B5EF4-FFF2-40B4-BE49-F238E27FC236}">
                <a16:creationId xmlns:a16="http://schemas.microsoft.com/office/drawing/2014/main" id="{4E831652-BAFD-4A8B-8423-D551F4B8EFF3}"/>
              </a:ext>
            </a:extLst>
          </p:cNvPr>
          <p:cNvGrpSpPr/>
          <p:nvPr/>
        </p:nvGrpSpPr>
        <p:grpSpPr>
          <a:xfrm>
            <a:off x="6665146" y="2779278"/>
            <a:ext cx="286636" cy="286636"/>
            <a:chOff x="1491522" y="3493670"/>
            <a:chExt cx="286636" cy="286636"/>
          </a:xfrm>
        </p:grpSpPr>
        <p:sp>
          <p:nvSpPr>
            <p:cNvPr id="105" name="Oval 104">
              <a:extLst>
                <a:ext uri="{FF2B5EF4-FFF2-40B4-BE49-F238E27FC236}">
                  <a16:creationId xmlns:a16="http://schemas.microsoft.com/office/drawing/2014/main" id="{242A530D-873C-4A6C-B867-E8871B7A5219}"/>
                </a:ext>
              </a:extLst>
            </p:cNvPr>
            <p:cNvSpPr/>
            <p:nvPr/>
          </p:nvSpPr>
          <p:spPr>
            <a:xfrm>
              <a:off x="1491522" y="3493670"/>
              <a:ext cx="286636" cy="286636"/>
            </a:xfrm>
            <a:prstGeom prst="ellipse">
              <a:avLst/>
            </a:prstGeom>
            <a:solidFill>
              <a:srgbClr val="FF000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b="1">
                <a:ln>
                  <a:solidFill>
                    <a:sysClr val="windowText" lastClr="000000"/>
                  </a:solidFill>
                </a:ln>
                <a:latin typeface="Kalam" panose="02000000000000000000" pitchFamily="2" charset="0"/>
                <a:cs typeface="Kalam" panose="02000000000000000000" pitchFamily="2" charset="0"/>
              </a:endParaRPr>
            </a:p>
          </p:txBody>
        </p:sp>
        <p:sp>
          <p:nvSpPr>
            <p:cNvPr id="106" name="TextBox 105">
              <a:extLst>
                <a:ext uri="{FF2B5EF4-FFF2-40B4-BE49-F238E27FC236}">
                  <a16:creationId xmlns:a16="http://schemas.microsoft.com/office/drawing/2014/main" id="{9E3D569E-31C6-43E9-87F2-A058CA1FB935}"/>
                </a:ext>
              </a:extLst>
            </p:cNvPr>
            <p:cNvSpPr txBox="1"/>
            <p:nvPr/>
          </p:nvSpPr>
          <p:spPr>
            <a:xfrm>
              <a:off x="1606182" y="3560044"/>
              <a:ext cx="76365" cy="153888"/>
            </a:xfrm>
            <a:prstGeom prst="rect">
              <a:avLst/>
            </a:prstGeom>
            <a:noFill/>
          </p:spPr>
          <p:txBody>
            <a:bodyPr wrap="square" lIns="0" tIns="0" rIns="0" bIns="0" rtlCol="0">
              <a:spAutoFit/>
            </a:bodyPr>
            <a:lstStyle/>
            <a:p>
              <a:r>
                <a:rPr lang="en-GB" sz="1000" b="1" dirty="0">
                  <a:latin typeface="Kalam" panose="02000000000000000000" pitchFamily="2" charset="0"/>
                  <a:cs typeface="Kalam" panose="02000000000000000000" pitchFamily="2" charset="0"/>
                </a:rPr>
                <a:t>1</a:t>
              </a:r>
            </a:p>
          </p:txBody>
        </p:sp>
      </p:grpSp>
      <p:grpSp>
        <p:nvGrpSpPr>
          <p:cNvPr id="107" name="Group 106">
            <a:extLst>
              <a:ext uri="{FF2B5EF4-FFF2-40B4-BE49-F238E27FC236}">
                <a16:creationId xmlns:a16="http://schemas.microsoft.com/office/drawing/2014/main" id="{AFBA7703-F3E1-4ADA-85F3-E3F61B254EC7}"/>
              </a:ext>
            </a:extLst>
          </p:cNvPr>
          <p:cNvGrpSpPr/>
          <p:nvPr/>
        </p:nvGrpSpPr>
        <p:grpSpPr>
          <a:xfrm>
            <a:off x="6257749" y="3138053"/>
            <a:ext cx="286636" cy="286636"/>
            <a:chOff x="1491522" y="3493670"/>
            <a:chExt cx="286636" cy="286636"/>
          </a:xfrm>
        </p:grpSpPr>
        <p:sp>
          <p:nvSpPr>
            <p:cNvPr id="108" name="Oval 107">
              <a:extLst>
                <a:ext uri="{FF2B5EF4-FFF2-40B4-BE49-F238E27FC236}">
                  <a16:creationId xmlns:a16="http://schemas.microsoft.com/office/drawing/2014/main" id="{371DE459-ED79-4C6C-B257-0C4C4F60AA4A}"/>
                </a:ext>
              </a:extLst>
            </p:cNvPr>
            <p:cNvSpPr/>
            <p:nvPr/>
          </p:nvSpPr>
          <p:spPr>
            <a:xfrm>
              <a:off x="1491522" y="3493670"/>
              <a:ext cx="286636" cy="286636"/>
            </a:xfrm>
            <a:prstGeom prst="ellipse">
              <a:avLst/>
            </a:prstGeom>
            <a:solidFill>
              <a:srgbClr val="FF000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b="1">
                <a:ln>
                  <a:solidFill>
                    <a:sysClr val="windowText" lastClr="000000"/>
                  </a:solidFill>
                </a:ln>
                <a:latin typeface="Kalam" panose="02000000000000000000" pitchFamily="2" charset="0"/>
                <a:cs typeface="Kalam" panose="02000000000000000000" pitchFamily="2" charset="0"/>
              </a:endParaRPr>
            </a:p>
          </p:txBody>
        </p:sp>
        <p:sp>
          <p:nvSpPr>
            <p:cNvPr id="109" name="TextBox 108">
              <a:extLst>
                <a:ext uri="{FF2B5EF4-FFF2-40B4-BE49-F238E27FC236}">
                  <a16:creationId xmlns:a16="http://schemas.microsoft.com/office/drawing/2014/main" id="{E84D2BDE-C217-4B7F-8C03-4B90851BF722}"/>
                </a:ext>
              </a:extLst>
            </p:cNvPr>
            <p:cNvSpPr txBox="1"/>
            <p:nvPr/>
          </p:nvSpPr>
          <p:spPr>
            <a:xfrm>
              <a:off x="1606182" y="3560044"/>
              <a:ext cx="76365" cy="153888"/>
            </a:xfrm>
            <a:prstGeom prst="rect">
              <a:avLst/>
            </a:prstGeom>
            <a:noFill/>
          </p:spPr>
          <p:txBody>
            <a:bodyPr wrap="square" lIns="0" tIns="0" rIns="0" bIns="0" rtlCol="0">
              <a:spAutoFit/>
            </a:bodyPr>
            <a:lstStyle/>
            <a:p>
              <a:r>
                <a:rPr lang="en-GB" sz="1000" b="1" dirty="0">
                  <a:latin typeface="Kalam" panose="02000000000000000000" pitchFamily="2" charset="0"/>
                  <a:cs typeface="Kalam" panose="02000000000000000000" pitchFamily="2" charset="0"/>
                </a:rPr>
                <a:t>1</a:t>
              </a:r>
            </a:p>
          </p:txBody>
        </p:sp>
      </p:grpSp>
      <p:grpSp>
        <p:nvGrpSpPr>
          <p:cNvPr id="110" name="Group 109">
            <a:extLst>
              <a:ext uri="{FF2B5EF4-FFF2-40B4-BE49-F238E27FC236}">
                <a16:creationId xmlns:a16="http://schemas.microsoft.com/office/drawing/2014/main" id="{C77A0869-6CFE-4C78-951F-F7C91C1F5B40}"/>
              </a:ext>
            </a:extLst>
          </p:cNvPr>
          <p:cNvGrpSpPr/>
          <p:nvPr/>
        </p:nvGrpSpPr>
        <p:grpSpPr>
          <a:xfrm>
            <a:off x="6665146" y="3138053"/>
            <a:ext cx="286636" cy="286636"/>
            <a:chOff x="1491522" y="3493670"/>
            <a:chExt cx="286636" cy="286636"/>
          </a:xfrm>
        </p:grpSpPr>
        <p:sp>
          <p:nvSpPr>
            <p:cNvPr id="111" name="Oval 110">
              <a:extLst>
                <a:ext uri="{FF2B5EF4-FFF2-40B4-BE49-F238E27FC236}">
                  <a16:creationId xmlns:a16="http://schemas.microsoft.com/office/drawing/2014/main" id="{BD49D9EB-E131-4F0F-839D-D7AB64B46D00}"/>
                </a:ext>
              </a:extLst>
            </p:cNvPr>
            <p:cNvSpPr/>
            <p:nvPr/>
          </p:nvSpPr>
          <p:spPr>
            <a:xfrm>
              <a:off x="1491522" y="3493670"/>
              <a:ext cx="286636" cy="286636"/>
            </a:xfrm>
            <a:prstGeom prst="ellipse">
              <a:avLst/>
            </a:prstGeom>
            <a:solidFill>
              <a:srgbClr val="FF000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b="1">
                <a:ln>
                  <a:solidFill>
                    <a:sysClr val="windowText" lastClr="000000"/>
                  </a:solidFill>
                </a:ln>
                <a:latin typeface="Kalam" panose="02000000000000000000" pitchFamily="2" charset="0"/>
                <a:cs typeface="Kalam" panose="02000000000000000000" pitchFamily="2" charset="0"/>
              </a:endParaRPr>
            </a:p>
          </p:txBody>
        </p:sp>
        <p:sp>
          <p:nvSpPr>
            <p:cNvPr id="112" name="TextBox 111">
              <a:extLst>
                <a:ext uri="{FF2B5EF4-FFF2-40B4-BE49-F238E27FC236}">
                  <a16:creationId xmlns:a16="http://schemas.microsoft.com/office/drawing/2014/main" id="{A80D21D0-BC35-4538-B907-FF45F21550B9}"/>
                </a:ext>
              </a:extLst>
            </p:cNvPr>
            <p:cNvSpPr txBox="1"/>
            <p:nvPr/>
          </p:nvSpPr>
          <p:spPr>
            <a:xfrm>
              <a:off x="1606182" y="3560044"/>
              <a:ext cx="76365" cy="153888"/>
            </a:xfrm>
            <a:prstGeom prst="rect">
              <a:avLst/>
            </a:prstGeom>
            <a:noFill/>
          </p:spPr>
          <p:txBody>
            <a:bodyPr wrap="square" lIns="0" tIns="0" rIns="0" bIns="0" rtlCol="0">
              <a:spAutoFit/>
            </a:bodyPr>
            <a:lstStyle/>
            <a:p>
              <a:r>
                <a:rPr lang="en-GB" sz="1000" b="1" dirty="0">
                  <a:latin typeface="Kalam" panose="02000000000000000000" pitchFamily="2" charset="0"/>
                  <a:cs typeface="Kalam" panose="02000000000000000000" pitchFamily="2" charset="0"/>
                </a:rPr>
                <a:t>1</a:t>
              </a:r>
            </a:p>
          </p:txBody>
        </p:sp>
      </p:grpSp>
      <p:grpSp>
        <p:nvGrpSpPr>
          <p:cNvPr id="113" name="Group 112">
            <a:extLst>
              <a:ext uri="{FF2B5EF4-FFF2-40B4-BE49-F238E27FC236}">
                <a16:creationId xmlns:a16="http://schemas.microsoft.com/office/drawing/2014/main" id="{DC99B51C-E1A7-4DB3-B3B2-32CA0C4CBBCE}"/>
              </a:ext>
            </a:extLst>
          </p:cNvPr>
          <p:cNvGrpSpPr/>
          <p:nvPr/>
        </p:nvGrpSpPr>
        <p:grpSpPr>
          <a:xfrm>
            <a:off x="7072545" y="2779278"/>
            <a:ext cx="286636" cy="286636"/>
            <a:chOff x="1491522" y="3493670"/>
            <a:chExt cx="286636" cy="286636"/>
          </a:xfrm>
        </p:grpSpPr>
        <p:sp>
          <p:nvSpPr>
            <p:cNvPr id="114" name="Oval 113">
              <a:extLst>
                <a:ext uri="{FF2B5EF4-FFF2-40B4-BE49-F238E27FC236}">
                  <a16:creationId xmlns:a16="http://schemas.microsoft.com/office/drawing/2014/main" id="{22DBF2D8-168D-406F-A577-4F373930AF0A}"/>
                </a:ext>
              </a:extLst>
            </p:cNvPr>
            <p:cNvSpPr/>
            <p:nvPr/>
          </p:nvSpPr>
          <p:spPr>
            <a:xfrm>
              <a:off x="1491522" y="3493670"/>
              <a:ext cx="286636" cy="286636"/>
            </a:xfrm>
            <a:prstGeom prst="ellipse">
              <a:avLst/>
            </a:prstGeom>
            <a:solidFill>
              <a:srgbClr val="FF000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b="1">
                <a:ln>
                  <a:solidFill>
                    <a:sysClr val="windowText" lastClr="000000"/>
                  </a:solidFill>
                </a:ln>
                <a:latin typeface="Kalam" panose="02000000000000000000" pitchFamily="2" charset="0"/>
                <a:cs typeface="Kalam" panose="02000000000000000000" pitchFamily="2" charset="0"/>
              </a:endParaRPr>
            </a:p>
          </p:txBody>
        </p:sp>
        <p:sp>
          <p:nvSpPr>
            <p:cNvPr id="115" name="TextBox 114">
              <a:extLst>
                <a:ext uri="{FF2B5EF4-FFF2-40B4-BE49-F238E27FC236}">
                  <a16:creationId xmlns:a16="http://schemas.microsoft.com/office/drawing/2014/main" id="{690C9FEC-011F-40F4-A69D-65C05FFBE981}"/>
                </a:ext>
              </a:extLst>
            </p:cNvPr>
            <p:cNvSpPr txBox="1"/>
            <p:nvPr/>
          </p:nvSpPr>
          <p:spPr>
            <a:xfrm>
              <a:off x="1606182" y="3560044"/>
              <a:ext cx="76365" cy="153888"/>
            </a:xfrm>
            <a:prstGeom prst="rect">
              <a:avLst/>
            </a:prstGeom>
            <a:noFill/>
          </p:spPr>
          <p:txBody>
            <a:bodyPr wrap="square" lIns="0" tIns="0" rIns="0" bIns="0" rtlCol="0">
              <a:spAutoFit/>
            </a:bodyPr>
            <a:lstStyle/>
            <a:p>
              <a:r>
                <a:rPr lang="en-GB" sz="1000" b="1" dirty="0">
                  <a:latin typeface="Kalam" panose="02000000000000000000" pitchFamily="2" charset="0"/>
                  <a:cs typeface="Kalam" panose="02000000000000000000" pitchFamily="2" charset="0"/>
                </a:rPr>
                <a:t>1</a:t>
              </a:r>
            </a:p>
          </p:txBody>
        </p:sp>
      </p:grpSp>
      <p:grpSp>
        <p:nvGrpSpPr>
          <p:cNvPr id="116" name="Group 115">
            <a:extLst>
              <a:ext uri="{FF2B5EF4-FFF2-40B4-BE49-F238E27FC236}">
                <a16:creationId xmlns:a16="http://schemas.microsoft.com/office/drawing/2014/main" id="{29E6058B-5EE5-4439-AC8A-252812A61F4F}"/>
              </a:ext>
            </a:extLst>
          </p:cNvPr>
          <p:cNvGrpSpPr/>
          <p:nvPr/>
        </p:nvGrpSpPr>
        <p:grpSpPr>
          <a:xfrm>
            <a:off x="7072545" y="3138053"/>
            <a:ext cx="286636" cy="286636"/>
            <a:chOff x="1491522" y="3493670"/>
            <a:chExt cx="286636" cy="286636"/>
          </a:xfrm>
        </p:grpSpPr>
        <p:sp>
          <p:nvSpPr>
            <p:cNvPr id="117" name="Oval 116">
              <a:extLst>
                <a:ext uri="{FF2B5EF4-FFF2-40B4-BE49-F238E27FC236}">
                  <a16:creationId xmlns:a16="http://schemas.microsoft.com/office/drawing/2014/main" id="{81197972-5B62-4973-8DE6-74FC780914EF}"/>
                </a:ext>
              </a:extLst>
            </p:cNvPr>
            <p:cNvSpPr/>
            <p:nvPr/>
          </p:nvSpPr>
          <p:spPr>
            <a:xfrm>
              <a:off x="1491522" y="3493670"/>
              <a:ext cx="286636" cy="286636"/>
            </a:xfrm>
            <a:prstGeom prst="ellipse">
              <a:avLst/>
            </a:prstGeom>
            <a:solidFill>
              <a:srgbClr val="FF000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b="1">
                <a:ln>
                  <a:solidFill>
                    <a:sysClr val="windowText" lastClr="000000"/>
                  </a:solidFill>
                </a:ln>
                <a:latin typeface="Kalam" panose="02000000000000000000" pitchFamily="2" charset="0"/>
                <a:cs typeface="Kalam" panose="02000000000000000000" pitchFamily="2" charset="0"/>
              </a:endParaRPr>
            </a:p>
          </p:txBody>
        </p:sp>
        <p:sp>
          <p:nvSpPr>
            <p:cNvPr id="118" name="TextBox 117">
              <a:extLst>
                <a:ext uri="{FF2B5EF4-FFF2-40B4-BE49-F238E27FC236}">
                  <a16:creationId xmlns:a16="http://schemas.microsoft.com/office/drawing/2014/main" id="{A12B4EDB-FE0A-435A-B7EF-5B59921F82B5}"/>
                </a:ext>
              </a:extLst>
            </p:cNvPr>
            <p:cNvSpPr txBox="1"/>
            <p:nvPr/>
          </p:nvSpPr>
          <p:spPr>
            <a:xfrm>
              <a:off x="1606182" y="3560044"/>
              <a:ext cx="76365" cy="153888"/>
            </a:xfrm>
            <a:prstGeom prst="rect">
              <a:avLst/>
            </a:prstGeom>
            <a:noFill/>
          </p:spPr>
          <p:txBody>
            <a:bodyPr wrap="square" lIns="0" tIns="0" rIns="0" bIns="0" rtlCol="0">
              <a:spAutoFit/>
            </a:bodyPr>
            <a:lstStyle/>
            <a:p>
              <a:r>
                <a:rPr lang="en-GB" sz="1000" b="1" dirty="0">
                  <a:latin typeface="Kalam" panose="02000000000000000000" pitchFamily="2" charset="0"/>
                  <a:cs typeface="Kalam" panose="02000000000000000000" pitchFamily="2" charset="0"/>
                </a:rPr>
                <a:t>1</a:t>
              </a:r>
            </a:p>
          </p:txBody>
        </p:sp>
      </p:grpSp>
      <p:sp>
        <p:nvSpPr>
          <p:cNvPr id="26" name="Oval 25">
            <a:extLst>
              <a:ext uri="{FF2B5EF4-FFF2-40B4-BE49-F238E27FC236}">
                <a16:creationId xmlns:a16="http://schemas.microsoft.com/office/drawing/2014/main" id="{54992C45-EA7E-4AA9-94E3-B108EB21D03D}"/>
              </a:ext>
            </a:extLst>
          </p:cNvPr>
          <p:cNvSpPr/>
          <p:nvPr/>
        </p:nvSpPr>
        <p:spPr>
          <a:xfrm>
            <a:off x="4720862" y="3651722"/>
            <a:ext cx="286636" cy="286636"/>
          </a:xfrm>
          <a:prstGeom prst="ellipse">
            <a:avLst/>
          </a:prstGeom>
          <a:solidFill>
            <a:srgbClr val="FFDF0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b="1">
              <a:ln>
                <a:solidFill>
                  <a:sysClr val="windowText" lastClr="000000"/>
                </a:solidFill>
              </a:ln>
              <a:latin typeface="Kalam" panose="02000000000000000000" pitchFamily="2" charset="0"/>
              <a:cs typeface="Kalam" panose="02000000000000000000" pitchFamily="2" charset="0"/>
            </a:endParaRPr>
          </a:p>
        </p:txBody>
      </p:sp>
      <p:sp>
        <p:nvSpPr>
          <p:cNvPr id="31" name="TextBox 30">
            <a:extLst>
              <a:ext uri="{FF2B5EF4-FFF2-40B4-BE49-F238E27FC236}">
                <a16:creationId xmlns:a16="http://schemas.microsoft.com/office/drawing/2014/main" id="{B527CCA0-F9A9-4372-A22A-38B8CC982EA6}"/>
              </a:ext>
            </a:extLst>
          </p:cNvPr>
          <p:cNvSpPr txBox="1"/>
          <p:nvPr/>
        </p:nvSpPr>
        <p:spPr>
          <a:xfrm>
            <a:off x="4788329" y="3715638"/>
            <a:ext cx="149799" cy="153888"/>
          </a:xfrm>
          <a:prstGeom prst="rect">
            <a:avLst/>
          </a:prstGeom>
          <a:noFill/>
        </p:spPr>
        <p:txBody>
          <a:bodyPr wrap="square" lIns="0" tIns="0" rIns="0" bIns="0" rtlCol="0">
            <a:spAutoFit/>
          </a:bodyPr>
          <a:lstStyle/>
          <a:p>
            <a:pPr algn="ctr"/>
            <a:r>
              <a:rPr lang="en-GB" sz="1000" b="1" dirty="0">
                <a:latin typeface="Kalam" panose="02000000000000000000" pitchFamily="2" charset="0"/>
                <a:cs typeface="Kalam" panose="02000000000000000000" pitchFamily="2" charset="0"/>
              </a:rPr>
              <a:t>10</a:t>
            </a:r>
          </a:p>
        </p:txBody>
      </p:sp>
    </p:spTree>
    <p:extLst>
      <p:ext uri="{BB962C8B-B14F-4D97-AF65-F5344CB8AC3E}">
        <p14:creationId xmlns:p14="http://schemas.microsoft.com/office/powerpoint/2010/main" val="279403995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0"/>
                                        </p:tgtEl>
                                        <p:attrNameLst>
                                          <p:attrName>style.visibility</p:attrName>
                                        </p:attrNameLst>
                                      </p:cBhvr>
                                      <p:to>
                                        <p:strVal val="visible"/>
                                      </p:to>
                                    </p:set>
                                    <p:animEffect transition="in" filter="fade">
                                      <p:cBhvr>
                                        <p:cTn id="7" dur="500"/>
                                        <p:tgtEl>
                                          <p:spTgt spid="2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 grpId="0" animBg="1"/>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4" name="Picture 73"/>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7902250" y="532799"/>
            <a:ext cx="702000" cy="702000"/>
          </a:xfrm>
          <a:prstGeom prst="rect">
            <a:avLst/>
          </a:prstGeom>
        </p:spPr>
      </p:pic>
      <p:sp>
        <p:nvSpPr>
          <p:cNvPr id="10" name="TextBox 9"/>
          <p:cNvSpPr txBox="1"/>
          <p:nvPr/>
        </p:nvSpPr>
        <p:spPr>
          <a:xfrm>
            <a:off x="755650" y="1278691"/>
            <a:ext cx="4220671" cy="1107996"/>
          </a:xfrm>
          <a:prstGeom prst="rect">
            <a:avLst/>
          </a:prstGeom>
          <a:noFill/>
        </p:spPr>
        <p:txBody>
          <a:bodyPr wrap="square" lIns="0" tIns="0" rIns="0" bIns="0" rtlCol="0">
            <a:spAutoFit/>
          </a:bodyPr>
          <a:lstStyle/>
          <a:p>
            <a:r>
              <a:rPr lang="en-GB" dirty="0"/>
              <a:t>Count the money. How many ways could you share this amount so that nothing was left over? Find all possibilities and record your calculations</a:t>
            </a:r>
          </a:p>
        </p:txBody>
      </p:sp>
      <p:sp>
        <p:nvSpPr>
          <p:cNvPr id="17" name="Rectangle 16">
            <a:extLst>
              <a:ext uri="{FF2B5EF4-FFF2-40B4-BE49-F238E27FC236}">
                <a16:creationId xmlns:a16="http://schemas.microsoft.com/office/drawing/2014/main" id="{AEF6F39A-796E-461B-B89E-0B4ADDD04659}"/>
              </a:ext>
            </a:extLst>
          </p:cNvPr>
          <p:cNvSpPr/>
          <p:nvPr/>
        </p:nvSpPr>
        <p:spPr>
          <a:xfrm>
            <a:off x="445574" y="702863"/>
            <a:ext cx="2964376" cy="355276"/>
          </a:xfrm>
          <a:prstGeom prst="rect">
            <a:avLst/>
          </a:prstGeom>
          <a:solidFill>
            <a:srgbClr val="072F54"/>
          </a:solidFill>
        </p:spPr>
        <p:txBody>
          <a:bodyPr wrap="square" lIns="180000" tIns="36000" rIns="180000" bIns="72000" anchor="ctr">
            <a:spAutoFit/>
          </a:bodyPr>
          <a:lstStyle/>
          <a:p>
            <a:r>
              <a:rPr lang="en-GB" sz="1600" b="1" dirty="0">
                <a:solidFill>
                  <a:schemeClr val="bg1"/>
                </a:solidFill>
              </a:rPr>
              <a:t>Divide 2 Digits by 1 Digit (1)</a:t>
            </a:r>
          </a:p>
        </p:txBody>
      </p:sp>
      <p:cxnSp>
        <p:nvCxnSpPr>
          <p:cNvPr id="18" name="Straight Connector 17">
            <a:extLst>
              <a:ext uri="{FF2B5EF4-FFF2-40B4-BE49-F238E27FC236}">
                <a16:creationId xmlns:a16="http://schemas.microsoft.com/office/drawing/2014/main" id="{19DC4272-3ED0-4560-B503-95766425DC00}"/>
              </a:ext>
            </a:extLst>
          </p:cNvPr>
          <p:cNvCxnSpPr/>
          <p:nvPr/>
        </p:nvCxnSpPr>
        <p:spPr>
          <a:xfrm>
            <a:off x="3501816" y="698268"/>
            <a:ext cx="0" cy="396000"/>
          </a:xfrm>
          <a:prstGeom prst="line">
            <a:avLst/>
          </a:prstGeom>
          <a:ln w="28575">
            <a:solidFill>
              <a:schemeClr val="bg1"/>
            </a:solidFill>
          </a:ln>
        </p:spPr>
        <p:style>
          <a:lnRef idx="1">
            <a:schemeClr val="accent1"/>
          </a:lnRef>
          <a:fillRef idx="0">
            <a:schemeClr val="accent1"/>
          </a:fillRef>
          <a:effectRef idx="0">
            <a:schemeClr val="accent1"/>
          </a:effectRef>
          <a:fontRef idx="minor">
            <a:schemeClr val="tx1"/>
          </a:fontRef>
        </p:style>
      </p:cxnSp>
      <p:sp>
        <p:nvSpPr>
          <p:cNvPr id="19" name="Rectangle 18">
            <a:extLst>
              <a:ext uri="{FF2B5EF4-FFF2-40B4-BE49-F238E27FC236}">
                <a16:creationId xmlns:a16="http://schemas.microsoft.com/office/drawing/2014/main" id="{1A26EED5-1175-4C56-BD25-B0E374B4B85E}"/>
              </a:ext>
            </a:extLst>
          </p:cNvPr>
          <p:cNvSpPr/>
          <p:nvPr/>
        </p:nvSpPr>
        <p:spPr>
          <a:xfrm>
            <a:off x="3409950" y="702863"/>
            <a:ext cx="1141417" cy="355276"/>
          </a:xfrm>
          <a:prstGeom prst="rect">
            <a:avLst/>
          </a:prstGeom>
          <a:solidFill>
            <a:srgbClr val="00529C"/>
          </a:solidFill>
        </p:spPr>
        <p:txBody>
          <a:bodyPr wrap="square" lIns="180000" tIns="36000" rIns="180000" bIns="72000" anchor="ctr">
            <a:spAutoFit/>
          </a:bodyPr>
          <a:lstStyle/>
          <a:p>
            <a:pPr algn="ctr"/>
            <a:r>
              <a:rPr lang="en-GB" altLang="en-US" sz="1600" b="1" dirty="0">
                <a:solidFill>
                  <a:schemeClr val="bg1"/>
                </a:solidFill>
              </a:rPr>
              <a:t>Deepest</a:t>
            </a:r>
            <a:endParaRPr lang="en-GB" sz="1600" b="1" dirty="0">
              <a:solidFill>
                <a:schemeClr val="bg1"/>
              </a:solidFill>
            </a:endParaRPr>
          </a:p>
        </p:txBody>
      </p:sp>
      <p:cxnSp>
        <p:nvCxnSpPr>
          <p:cNvPr id="20" name="Straight Connector 19">
            <a:extLst>
              <a:ext uri="{FF2B5EF4-FFF2-40B4-BE49-F238E27FC236}">
                <a16:creationId xmlns:a16="http://schemas.microsoft.com/office/drawing/2014/main" id="{84A969F0-4789-4895-BF6C-9EEDC7C019B0}"/>
              </a:ext>
            </a:extLst>
          </p:cNvPr>
          <p:cNvCxnSpPr/>
          <p:nvPr/>
        </p:nvCxnSpPr>
        <p:spPr>
          <a:xfrm>
            <a:off x="3409950" y="678765"/>
            <a:ext cx="0" cy="396000"/>
          </a:xfrm>
          <a:prstGeom prst="line">
            <a:avLst/>
          </a:prstGeom>
          <a:ln w="28575">
            <a:solidFill>
              <a:schemeClr val="bg1"/>
            </a:solidFill>
          </a:ln>
        </p:spPr>
        <p:style>
          <a:lnRef idx="1">
            <a:schemeClr val="accent1"/>
          </a:lnRef>
          <a:fillRef idx="0">
            <a:schemeClr val="accent1"/>
          </a:fillRef>
          <a:effectRef idx="0">
            <a:schemeClr val="accent1"/>
          </a:effectRef>
          <a:fontRef idx="minor">
            <a:schemeClr val="tx1"/>
          </a:fontRef>
        </p:style>
      </p:cxnSp>
      <p:pic>
        <p:nvPicPr>
          <p:cNvPr id="3" name="Picture 2">
            <a:extLst>
              <a:ext uri="{FF2B5EF4-FFF2-40B4-BE49-F238E27FC236}">
                <a16:creationId xmlns:a16="http://schemas.microsoft.com/office/drawing/2014/main" id="{3B7B4ADC-6EF3-41E5-BD8D-AE6E398EAFF7}"/>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2593534" y="2460086"/>
            <a:ext cx="2151845" cy="2132171"/>
          </a:xfrm>
          <a:prstGeom prst="rect">
            <a:avLst/>
          </a:prstGeom>
        </p:spPr>
      </p:pic>
      <p:pic>
        <p:nvPicPr>
          <p:cNvPr id="5" name="Picture 4">
            <a:extLst>
              <a:ext uri="{FF2B5EF4-FFF2-40B4-BE49-F238E27FC236}">
                <a16:creationId xmlns:a16="http://schemas.microsoft.com/office/drawing/2014/main" id="{639A3584-1ACC-4798-8BA0-1A98214258F1}"/>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813348" y="4369904"/>
            <a:ext cx="1505072" cy="1503125"/>
          </a:xfrm>
          <a:prstGeom prst="rect">
            <a:avLst/>
          </a:prstGeom>
        </p:spPr>
      </p:pic>
      <p:pic>
        <p:nvPicPr>
          <p:cNvPr id="8" name="Picture 7">
            <a:extLst>
              <a:ext uri="{FF2B5EF4-FFF2-40B4-BE49-F238E27FC236}">
                <a16:creationId xmlns:a16="http://schemas.microsoft.com/office/drawing/2014/main" id="{04C6E82A-38C7-4672-B635-CC34492F8F08}"/>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813348" y="2712553"/>
            <a:ext cx="1505072" cy="1503125"/>
          </a:xfrm>
          <a:prstGeom prst="rect">
            <a:avLst/>
          </a:prstGeom>
        </p:spPr>
      </p:pic>
      <p:pic>
        <p:nvPicPr>
          <p:cNvPr id="4" name="Picture 3">
            <a:extLst>
              <a:ext uri="{FF2B5EF4-FFF2-40B4-BE49-F238E27FC236}">
                <a16:creationId xmlns:a16="http://schemas.microsoft.com/office/drawing/2014/main" id="{A0AB1345-6AF8-4F26-A414-AA5F5ECBEFB0}"/>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6156729" y="1139988"/>
            <a:ext cx="2987271" cy="5267062"/>
          </a:xfrm>
          <a:prstGeom prst="rect">
            <a:avLst/>
          </a:prstGeom>
        </p:spPr>
      </p:pic>
      <p:pic>
        <p:nvPicPr>
          <p:cNvPr id="9" name="Picture 8">
            <a:extLst>
              <a:ext uri="{FF2B5EF4-FFF2-40B4-BE49-F238E27FC236}">
                <a16:creationId xmlns:a16="http://schemas.microsoft.com/office/drawing/2014/main" id="{56680FC2-5B34-416E-81D7-1DF5AEBDC62E}"/>
              </a:ext>
            </a:extLst>
          </p:cNvPr>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5254016" y="1221837"/>
            <a:ext cx="3786372" cy="5185213"/>
          </a:xfrm>
          <a:prstGeom prst="rect">
            <a:avLst/>
          </a:prstGeom>
        </p:spPr>
      </p:pic>
      <p:grpSp>
        <p:nvGrpSpPr>
          <p:cNvPr id="2" name="Group 1">
            <a:extLst>
              <a:ext uri="{FF2B5EF4-FFF2-40B4-BE49-F238E27FC236}">
                <a16:creationId xmlns:a16="http://schemas.microsoft.com/office/drawing/2014/main" id="{2486F6D4-2E86-45D3-AD86-2FE04119DAA9}"/>
              </a:ext>
            </a:extLst>
          </p:cNvPr>
          <p:cNvGrpSpPr/>
          <p:nvPr/>
        </p:nvGrpSpPr>
        <p:grpSpPr>
          <a:xfrm>
            <a:off x="2478676" y="4731590"/>
            <a:ext cx="3678053" cy="1141440"/>
            <a:chOff x="2593534" y="4793647"/>
            <a:chExt cx="3678053" cy="1141440"/>
          </a:xfrm>
        </p:grpSpPr>
        <p:sp>
          <p:nvSpPr>
            <p:cNvPr id="21" name="Rectangle 20">
              <a:extLst>
                <a:ext uri="{FF2B5EF4-FFF2-40B4-BE49-F238E27FC236}">
                  <a16:creationId xmlns:a16="http://schemas.microsoft.com/office/drawing/2014/main" id="{9559F52B-A3F3-44C3-9D2C-2CCB477965D4}"/>
                </a:ext>
              </a:extLst>
            </p:cNvPr>
            <p:cNvSpPr/>
            <p:nvPr/>
          </p:nvSpPr>
          <p:spPr>
            <a:xfrm>
              <a:off x="2593534" y="4793647"/>
              <a:ext cx="3678053" cy="1141439"/>
            </a:xfrm>
            <a:prstGeom prst="rect">
              <a:avLst/>
            </a:prstGeom>
            <a:solidFill>
              <a:srgbClr val="CEDF98"/>
            </a:solidFill>
            <a:ln w="38100">
              <a:solidFill>
                <a:srgbClr val="019541"/>
              </a:solidFill>
            </a:ln>
          </p:spPr>
          <p:style>
            <a:lnRef idx="2">
              <a:schemeClr val="accent1">
                <a:shade val="50000"/>
              </a:schemeClr>
            </a:lnRef>
            <a:fillRef idx="1">
              <a:schemeClr val="accent1"/>
            </a:fillRef>
            <a:effectRef idx="0">
              <a:schemeClr val="accent1"/>
            </a:effectRef>
            <a:fontRef idx="minor">
              <a:schemeClr val="lt1"/>
            </a:fontRef>
          </p:style>
          <p:txBody>
            <a:bodyPr wrap="square" lIns="108000" tIns="108000" rIns="108000" bIns="108000" rtlCol="0" anchor="ctr">
              <a:spAutoFit/>
            </a:bodyPr>
            <a:lstStyle/>
            <a:p>
              <a:r>
                <a:rPr lang="nn-NO" sz="2000" b="1" dirty="0">
                  <a:solidFill>
                    <a:sysClr val="windowText" lastClr="000000"/>
                  </a:solidFill>
                </a:rPr>
                <a:t>52p ÷ 1 = 52p</a:t>
              </a:r>
            </a:p>
            <a:p>
              <a:r>
                <a:rPr lang="nn-NO" sz="2000" b="1" dirty="0">
                  <a:solidFill>
                    <a:sysClr val="windowText" lastClr="000000"/>
                  </a:solidFill>
                </a:rPr>
                <a:t>52p ÷ 2 = 26p</a:t>
              </a:r>
            </a:p>
            <a:p>
              <a:r>
                <a:rPr lang="nn-NO" sz="2000" b="1" dirty="0">
                  <a:solidFill>
                    <a:sysClr val="windowText" lastClr="000000"/>
                  </a:solidFill>
                </a:rPr>
                <a:t>52p ÷ 4 = 13p</a:t>
              </a:r>
            </a:p>
          </p:txBody>
        </p:sp>
        <p:sp>
          <p:nvSpPr>
            <p:cNvPr id="14" name="Rectangle 13">
              <a:extLst>
                <a:ext uri="{FF2B5EF4-FFF2-40B4-BE49-F238E27FC236}">
                  <a16:creationId xmlns:a16="http://schemas.microsoft.com/office/drawing/2014/main" id="{9CC3F8E6-E441-4B41-911D-A925C2F2CBBA}"/>
                </a:ext>
              </a:extLst>
            </p:cNvPr>
            <p:cNvSpPr/>
            <p:nvPr/>
          </p:nvSpPr>
          <p:spPr>
            <a:xfrm>
              <a:off x="4551367" y="4793648"/>
              <a:ext cx="1691083" cy="1141439"/>
            </a:xfrm>
            <a:prstGeom prst="rect">
              <a:avLst/>
            </a:prstGeom>
            <a:noFill/>
            <a:ln w="38100">
              <a:noFill/>
            </a:ln>
          </p:spPr>
          <p:style>
            <a:lnRef idx="2">
              <a:schemeClr val="accent1">
                <a:shade val="50000"/>
              </a:schemeClr>
            </a:lnRef>
            <a:fillRef idx="1">
              <a:schemeClr val="accent1"/>
            </a:fillRef>
            <a:effectRef idx="0">
              <a:schemeClr val="accent1"/>
            </a:effectRef>
            <a:fontRef idx="minor">
              <a:schemeClr val="lt1"/>
            </a:fontRef>
          </p:style>
          <p:txBody>
            <a:bodyPr wrap="square" lIns="108000" tIns="108000" rIns="108000" bIns="108000" rtlCol="0" anchor="ctr">
              <a:spAutoFit/>
            </a:bodyPr>
            <a:lstStyle/>
            <a:p>
              <a:r>
                <a:rPr lang="nn-NO" sz="2000" b="1" dirty="0">
                  <a:solidFill>
                    <a:schemeClr val="tx1"/>
                  </a:solidFill>
                </a:rPr>
                <a:t>52 ÷ 13 = 4p</a:t>
              </a:r>
            </a:p>
            <a:p>
              <a:r>
                <a:rPr lang="nn-NO" sz="2000" b="1" dirty="0">
                  <a:solidFill>
                    <a:schemeClr val="tx1"/>
                  </a:solidFill>
                </a:rPr>
                <a:t>52 ÷ 26 = 2p</a:t>
              </a:r>
            </a:p>
            <a:p>
              <a:r>
                <a:rPr lang="nn-NO" sz="2000" b="1" dirty="0">
                  <a:solidFill>
                    <a:schemeClr val="tx1"/>
                  </a:solidFill>
                </a:rPr>
                <a:t>52 ÷ 52 = 1p</a:t>
              </a:r>
              <a:endParaRPr lang="nn-NO" sz="2400" b="1" dirty="0">
                <a:solidFill>
                  <a:schemeClr val="tx1"/>
                </a:solidFill>
              </a:endParaRPr>
            </a:p>
          </p:txBody>
        </p:sp>
      </p:grpSp>
    </p:spTree>
    <p:extLst>
      <p:ext uri="{BB962C8B-B14F-4D97-AF65-F5344CB8AC3E}">
        <p14:creationId xmlns:p14="http://schemas.microsoft.com/office/powerpoint/2010/main" val="212999393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xit" presetSubtype="0" fill="hold" nodeType="clickEffect">
                                  <p:stCondLst>
                                    <p:cond delay="0"/>
                                  </p:stCondLst>
                                  <p:childTnLst>
                                    <p:set>
                                      <p:cBhvr>
                                        <p:cTn id="6" dur="1" fill="hold">
                                          <p:stCondLst>
                                            <p:cond delay="0"/>
                                          </p:stCondLst>
                                        </p:cTn>
                                        <p:tgtEl>
                                          <p:spTgt spid="4"/>
                                        </p:tgtEl>
                                        <p:attrNameLst>
                                          <p:attrName>style.visibility</p:attrName>
                                        </p:attrNameLst>
                                      </p:cBhvr>
                                      <p:to>
                                        <p:strVal val="hidden"/>
                                      </p:to>
                                    </p:set>
                                  </p:childTnLst>
                                </p:cTn>
                              </p:par>
                              <p:par>
                                <p:cTn id="7" presetID="1" presetClass="entr" presetSubtype="0" fill="hold" nodeType="withEffect">
                                  <p:stCondLst>
                                    <p:cond delay="0"/>
                                  </p:stCondLst>
                                  <p:childTnLst>
                                    <p:set>
                                      <p:cBhvr>
                                        <p:cTn id="8" dur="1" fill="hold">
                                          <p:stCondLst>
                                            <p:cond delay="0"/>
                                          </p:stCondLst>
                                        </p:cTn>
                                        <p:tgtEl>
                                          <p:spTgt spid="9"/>
                                        </p:tgtEl>
                                        <p:attrNameLst>
                                          <p:attrName>style.visibility</p:attrName>
                                        </p:attrNameLst>
                                      </p:cBhvr>
                                      <p:to>
                                        <p:strVal val="visible"/>
                                      </p:to>
                                    </p:set>
                                  </p:childTnLst>
                                </p:cTn>
                              </p:par>
                            </p:childTnLst>
                          </p:cTn>
                        </p:par>
                        <p:par>
                          <p:cTn id="9" fill="hold">
                            <p:stCondLst>
                              <p:cond delay="0"/>
                            </p:stCondLst>
                            <p:childTnLst>
                              <p:par>
                                <p:cTn id="10" presetID="10" presetClass="entr" presetSubtype="0" fill="hold" nodeType="afterEffect">
                                  <p:stCondLst>
                                    <p:cond delay="0"/>
                                  </p:stCondLst>
                                  <p:childTnLst>
                                    <p:set>
                                      <p:cBhvr>
                                        <p:cTn id="11" dur="1" fill="hold">
                                          <p:stCondLst>
                                            <p:cond delay="0"/>
                                          </p:stCondLst>
                                        </p:cTn>
                                        <p:tgtEl>
                                          <p:spTgt spid="2"/>
                                        </p:tgtEl>
                                        <p:attrNameLst>
                                          <p:attrName>style.visibility</p:attrName>
                                        </p:attrNameLst>
                                      </p:cBhvr>
                                      <p:to>
                                        <p:strVal val="visible"/>
                                      </p:to>
                                    </p:set>
                                    <p:animEffect transition="in" filter="fade">
                                      <p:cBhvr>
                                        <p:cTn id="12"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4" name="Picture 73"/>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7902250" y="532799"/>
            <a:ext cx="702000" cy="702000"/>
          </a:xfrm>
          <a:prstGeom prst="rect">
            <a:avLst/>
          </a:prstGeom>
        </p:spPr>
      </p:pic>
      <p:sp>
        <p:nvSpPr>
          <p:cNvPr id="10" name="TextBox 9"/>
          <p:cNvSpPr txBox="1"/>
          <p:nvPr/>
        </p:nvSpPr>
        <p:spPr>
          <a:xfrm>
            <a:off x="755649" y="1278691"/>
            <a:ext cx="7632701" cy="592726"/>
          </a:xfrm>
          <a:prstGeom prst="rect">
            <a:avLst/>
          </a:prstGeom>
          <a:noFill/>
        </p:spPr>
        <p:txBody>
          <a:bodyPr wrap="square" lIns="0" tIns="0" rIns="0" bIns="0" rtlCol="0">
            <a:spAutoFit/>
          </a:bodyPr>
          <a:lstStyle/>
          <a:p>
            <a:pPr>
              <a:lnSpc>
                <a:spcPct val="107000"/>
              </a:lnSpc>
              <a:spcAft>
                <a:spcPts val="800"/>
              </a:spcAft>
            </a:pPr>
            <a:r>
              <a:rPr lang="en-GB" dirty="0">
                <a:ea typeface="Calibri" panose="020F0502020204030204" pitchFamily="34" charset="0"/>
                <a:cs typeface="Times New Roman" panose="02020603050405020304" pitchFamily="18" charset="0"/>
              </a:rPr>
              <a:t>Using the digit cards below, complete the number statements. Each digit card may only be used once per solution. Find 5 possible solutions.</a:t>
            </a:r>
          </a:p>
        </p:txBody>
      </p:sp>
      <p:sp>
        <p:nvSpPr>
          <p:cNvPr id="15" name="Rectangle 14">
            <a:extLst>
              <a:ext uri="{FF2B5EF4-FFF2-40B4-BE49-F238E27FC236}">
                <a16:creationId xmlns:a16="http://schemas.microsoft.com/office/drawing/2014/main" id="{0E3D9EBF-6EC9-40F8-9CC3-AE884815E018}"/>
              </a:ext>
            </a:extLst>
          </p:cNvPr>
          <p:cNvSpPr/>
          <p:nvPr/>
        </p:nvSpPr>
        <p:spPr>
          <a:xfrm>
            <a:off x="445574" y="702863"/>
            <a:ext cx="2964376" cy="355276"/>
          </a:xfrm>
          <a:prstGeom prst="rect">
            <a:avLst/>
          </a:prstGeom>
          <a:solidFill>
            <a:srgbClr val="072F54"/>
          </a:solidFill>
        </p:spPr>
        <p:txBody>
          <a:bodyPr wrap="square" lIns="180000" tIns="36000" rIns="180000" bIns="72000" anchor="ctr">
            <a:spAutoFit/>
          </a:bodyPr>
          <a:lstStyle/>
          <a:p>
            <a:r>
              <a:rPr lang="en-GB" sz="1600" b="1" dirty="0">
                <a:solidFill>
                  <a:schemeClr val="bg1"/>
                </a:solidFill>
              </a:rPr>
              <a:t>Divide 2 Digits by 1 Digit (1)</a:t>
            </a:r>
          </a:p>
        </p:txBody>
      </p:sp>
      <p:cxnSp>
        <p:nvCxnSpPr>
          <p:cNvPr id="16" name="Straight Connector 15">
            <a:extLst>
              <a:ext uri="{FF2B5EF4-FFF2-40B4-BE49-F238E27FC236}">
                <a16:creationId xmlns:a16="http://schemas.microsoft.com/office/drawing/2014/main" id="{AF9C2FAC-8172-49EF-ADCA-512C2BEE90F0}"/>
              </a:ext>
            </a:extLst>
          </p:cNvPr>
          <p:cNvCxnSpPr/>
          <p:nvPr/>
        </p:nvCxnSpPr>
        <p:spPr>
          <a:xfrm>
            <a:off x="3501816" y="698268"/>
            <a:ext cx="0" cy="396000"/>
          </a:xfrm>
          <a:prstGeom prst="line">
            <a:avLst/>
          </a:prstGeom>
          <a:ln w="28575">
            <a:solidFill>
              <a:schemeClr val="bg1"/>
            </a:solidFill>
          </a:ln>
        </p:spPr>
        <p:style>
          <a:lnRef idx="1">
            <a:schemeClr val="accent1"/>
          </a:lnRef>
          <a:fillRef idx="0">
            <a:schemeClr val="accent1"/>
          </a:fillRef>
          <a:effectRef idx="0">
            <a:schemeClr val="accent1"/>
          </a:effectRef>
          <a:fontRef idx="minor">
            <a:schemeClr val="tx1"/>
          </a:fontRef>
        </p:style>
      </p:cxnSp>
      <p:sp>
        <p:nvSpPr>
          <p:cNvPr id="17" name="Rectangle 16">
            <a:extLst>
              <a:ext uri="{FF2B5EF4-FFF2-40B4-BE49-F238E27FC236}">
                <a16:creationId xmlns:a16="http://schemas.microsoft.com/office/drawing/2014/main" id="{55ED078A-4F25-4AD1-9DD0-D923FA0A2641}"/>
              </a:ext>
            </a:extLst>
          </p:cNvPr>
          <p:cNvSpPr/>
          <p:nvPr/>
        </p:nvSpPr>
        <p:spPr>
          <a:xfrm>
            <a:off x="3409950" y="702863"/>
            <a:ext cx="1141417" cy="355276"/>
          </a:xfrm>
          <a:prstGeom prst="rect">
            <a:avLst/>
          </a:prstGeom>
          <a:solidFill>
            <a:srgbClr val="00529C"/>
          </a:solidFill>
        </p:spPr>
        <p:txBody>
          <a:bodyPr wrap="square" lIns="180000" tIns="36000" rIns="180000" bIns="72000" anchor="ctr">
            <a:spAutoFit/>
          </a:bodyPr>
          <a:lstStyle/>
          <a:p>
            <a:pPr algn="ctr"/>
            <a:r>
              <a:rPr lang="en-GB" altLang="en-US" sz="1600" b="1" dirty="0">
                <a:solidFill>
                  <a:schemeClr val="bg1"/>
                </a:solidFill>
              </a:rPr>
              <a:t>Deepest</a:t>
            </a:r>
            <a:endParaRPr lang="en-GB" sz="1600" b="1" dirty="0">
              <a:solidFill>
                <a:schemeClr val="bg1"/>
              </a:solidFill>
            </a:endParaRPr>
          </a:p>
        </p:txBody>
      </p:sp>
      <p:cxnSp>
        <p:nvCxnSpPr>
          <p:cNvPr id="19" name="Straight Connector 18">
            <a:extLst>
              <a:ext uri="{FF2B5EF4-FFF2-40B4-BE49-F238E27FC236}">
                <a16:creationId xmlns:a16="http://schemas.microsoft.com/office/drawing/2014/main" id="{12F35684-2C04-42E9-A9D1-34945B7DBC74}"/>
              </a:ext>
            </a:extLst>
          </p:cNvPr>
          <p:cNvCxnSpPr/>
          <p:nvPr/>
        </p:nvCxnSpPr>
        <p:spPr>
          <a:xfrm>
            <a:off x="3409950" y="678765"/>
            <a:ext cx="0" cy="396000"/>
          </a:xfrm>
          <a:prstGeom prst="line">
            <a:avLst/>
          </a:prstGeom>
          <a:ln w="28575">
            <a:solidFill>
              <a:schemeClr val="bg1"/>
            </a:solidFill>
          </a:ln>
        </p:spPr>
        <p:style>
          <a:lnRef idx="1">
            <a:schemeClr val="accent1"/>
          </a:lnRef>
          <a:fillRef idx="0">
            <a:schemeClr val="accent1"/>
          </a:fillRef>
          <a:effectRef idx="0">
            <a:schemeClr val="accent1"/>
          </a:effectRef>
          <a:fontRef idx="minor">
            <a:schemeClr val="tx1"/>
          </a:fontRef>
        </p:style>
      </p:cxnSp>
      <p:grpSp>
        <p:nvGrpSpPr>
          <p:cNvPr id="6" name="Group 5">
            <a:extLst>
              <a:ext uri="{FF2B5EF4-FFF2-40B4-BE49-F238E27FC236}">
                <a16:creationId xmlns:a16="http://schemas.microsoft.com/office/drawing/2014/main" id="{96F4C772-9F7D-41F1-BE41-FA7DFBFEF4EE}"/>
              </a:ext>
            </a:extLst>
          </p:cNvPr>
          <p:cNvGrpSpPr/>
          <p:nvPr/>
        </p:nvGrpSpPr>
        <p:grpSpPr>
          <a:xfrm>
            <a:off x="1664144" y="2083951"/>
            <a:ext cx="5815712" cy="812150"/>
            <a:chOff x="2631654" y="2371982"/>
            <a:chExt cx="4240232" cy="592138"/>
          </a:xfrm>
          <a:solidFill>
            <a:srgbClr val="FFECA7"/>
          </a:solidFill>
        </p:grpSpPr>
        <p:sp>
          <p:nvSpPr>
            <p:cNvPr id="20" name="Rectangle 196">
              <a:extLst>
                <a:ext uri="{FF2B5EF4-FFF2-40B4-BE49-F238E27FC236}">
                  <a16:creationId xmlns:a16="http://schemas.microsoft.com/office/drawing/2014/main" id="{35C01904-6BE4-46CA-ABEF-76A9DA2A94A4}"/>
                </a:ext>
              </a:extLst>
            </p:cNvPr>
            <p:cNvSpPr>
              <a:spLocks noChangeArrowheads="1"/>
            </p:cNvSpPr>
            <p:nvPr/>
          </p:nvSpPr>
          <p:spPr bwMode="auto">
            <a:xfrm>
              <a:off x="6290861" y="2371982"/>
              <a:ext cx="581025" cy="592138"/>
            </a:xfrm>
            <a:prstGeom prst="rect">
              <a:avLst/>
            </a:prstGeom>
            <a:grpFill/>
            <a:ln w="19050">
              <a:solidFill>
                <a:srgbClr val="000000"/>
              </a:solidFill>
              <a:miter lim="800000"/>
              <a:headEnd/>
              <a:tailEnd/>
            </a:ln>
          </p:spPr>
          <p:txBody>
            <a:bodyPr vert="horz" wrap="square" lIns="91440" tIns="45720" rIns="91440" bIns="45720" numCol="1" anchor="ctr" anchorCtr="0" compatLnSpc="1">
              <a:prstTxWarp prst="textNoShape">
                <a:avLst/>
              </a:prstTxWarp>
            </a:bodyPr>
            <a:lstStyle/>
            <a:p>
              <a:pPr marL="0" marR="0" lvl="0" indent="0" algn="ctr" defTabSz="914400" rtl="0" eaLnBrk="0" fontAlgn="base" latinLnBrk="0" hangingPunct="0">
                <a:lnSpc>
                  <a:spcPct val="100000"/>
                </a:lnSpc>
                <a:spcBef>
                  <a:spcPct val="0"/>
                </a:spcBef>
                <a:spcAft>
                  <a:spcPct val="0"/>
                </a:spcAft>
                <a:buClrTx/>
                <a:buSzTx/>
                <a:buFontTx/>
                <a:buNone/>
                <a:tabLst/>
              </a:pPr>
              <a:r>
                <a:rPr kumimoji="0" lang="en-US" altLang="en-US" sz="3600" b="1" i="0" u="none" strike="noStrike" cap="none" normalizeH="0" baseline="0">
                  <a:ln>
                    <a:noFill/>
                  </a:ln>
                  <a:solidFill>
                    <a:schemeClr val="tx1"/>
                  </a:solidFill>
                  <a:effectLst/>
                  <a:latin typeface="Kalam" panose="02000000000000000000" pitchFamily="2" charset="0"/>
                  <a:ea typeface="Calibri" panose="020F0502020204030204" pitchFamily="34" charset="0"/>
                  <a:cs typeface="Kalam" panose="02000000000000000000" pitchFamily="2" charset="0"/>
                </a:rPr>
                <a:t>5</a:t>
              </a:r>
              <a:endParaRPr kumimoji="0" lang="en-US" altLang="en-US" sz="1800" b="1" i="0" u="none" strike="noStrike" cap="none" normalizeH="0" baseline="0">
                <a:ln>
                  <a:noFill/>
                </a:ln>
                <a:solidFill>
                  <a:schemeClr val="tx1"/>
                </a:solidFill>
                <a:effectLst/>
                <a:latin typeface="Kalam" panose="02000000000000000000" pitchFamily="2" charset="0"/>
                <a:cs typeface="Kalam" panose="02000000000000000000" pitchFamily="2" charset="0"/>
              </a:endParaRPr>
            </a:p>
          </p:txBody>
        </p:sp>
        <p:sp>
          <p:nvSpPr>
            <p:cNvPr id="21" name="Rectangle 252">
              <a:extLst>
                <a:ext uri="{FF2B5EF4-FFF2-40B4-BE49-F238E27FC236}">
                  <a16:creationId xmlns:a16="http://schemas.microsoft.com/office/drawing/2014/main" id="{3CE83011-FB47-4A50-97B3-ED8047FC81B0}"/>
                </a:ext>
              </a:extLst>
            </p:cNvPr>
            <p:cNvSpPr>
              <a:spLocks noChangeArrowheads="1"/>
            </p:cNvSpPr>
            <p:nvPr/>
          </p:nvSpPr>
          <p:spPr bwMode="auto">
            <a:xfrm>
              <a:off x="5559018" y="2371982"/>
              <a:ext cx="581025" cy="592138"/>
            </a:xfrm>
            <a:prstGeom prst="rect">
              <a:avLst/>
            </a:prstGeom>
            <a:grpFill/>
            <a:ln w="19050">
              <a:solidFill>
                <a:srgbClr val="000000"/>
              </a:solidFill>
              <a:miter lim="800000"/>
              <a:headEnd/>
              <a:tailEnd/>
            </a:ln>
          </p:spPr>
          <p:txBody>
            <a:bodyPr vert="horz" wrap="square" lIns="91440" tIns="45720" rIns="91440" bIns="45720" numCol="1" anchor="ctr" anchorCtr="0" compatLnSpc="1">
              <a:prstTxWarp prst="textNoShape">
                <a:avLst/>
              </a:prstTxWarp>
            </a:bodyPr>
            <a:lstStyle/>
            <a:p>
              <a:pPr marL="0" marR="0" lvl="0" indent="0" algn="ctr" defTabSz="914400" rtl="0" eaLnBrk="0" fontAlgn="base" latinLnBrk="0" hangingPunct="0">
                <a:lnSpc>
                  <a:spcPct val="100000"/>
                </a:lnSpc>
                <a:spcBef>
                  <a:spcPct val="0"/>
                </a:spcBef>
                <a:spcAft>
                  <a:spcPct val="0"/>
                </a:spcAft>
                <a:buClrTx/>
                <a:buSzTx/>
                <a:buFontTx/>
                <a:buNone/>
                <a:tabLst/>
              </a:pPr>
              <a:r>
                <a:rPr kumimoji="0" lang="en-US" altLang="en-US" sz="3600" b="1" i="0" u="none" strike="noStrike" cap="none" normalizeH="0" baseline="0" dirty="0">
                  <a:ln>
                    <a:noFill/>
                  </a:ln>
                  <a:solidFill>
                    <a:schemeClr val="tx1"/>
                  </a:solidFill>
                  <a:effectLst/>
                  <a:latin typeface="Kalam" panose="02000000000000000000" pitchFamily="2" charset="0"/>
                  <a:ea typeface="Calibri" panose="020F0502020204030204" pitchFamily="34" charset="0"/>
                  <a:cs typeface="Kalam" panose="02000000000000000000" pitchFamily="2" charset="0"/>
                </a:rPr>
                <a:t>4</a:t>
              </a:r>
              <a:endParaRPr kumimoji="0" lang="en-US" altLang="en-US" sz="1800" b="1" i="0" u="none" strike="noStrike" cap="none" normalizeH="0" baseline="0" dirty="0">
                <a:ln>
                  <a:noFill/>
                </a:ln>
                <a:solidFill>
                  <a:schemeClr val="tx1"/>
                </a:solidFill>
                <a:effectLst/>
                <a:latin typeface="Kalam" panose="02000000000000000000" pitchFamily="2" charset="0"/>
                <a:cs typeface="Kalam" panose="02000000000000000000" pitchFamily="2" charset="0"/>
              </a:endParaRPr>
            </a:p>
          </p:txBody>
        </p:sp>
        <p:sp>
          <p:nvSpPr>
            <p:cNvPr id="22" name="Rectangle 490">
              <a:extLst>
                <a:ext uri="{FF2B5EF4-FFF2-40B4-BE49-F238E27FC236}">
                  <a16:creationId xmlns:a16="http://schemas.microsoft.com/office/drawing/2014/main" id="{6EF26E12-931C-49E8-A930-EA4C9678EA53}"/>
                </a:ext>
              </a:extLst>
            </p:cNvPr>
            <p:cNvSpPr>
              <a:spLocks noChangeArrowheads="1"/>
            </p:cNvSpPr>
            <p:nvPr/>
          </p:nvSpPr>
          <p:spPr bwMode="auto">
            <a:xfrm>
              <a:off x="4827177" y="2371983"/>
              <a:ext cx="581025" cy="592137"/>
            </a:xfrm>
            <a:prstGeom prst="rect">
              <a:avLst/>
            </a:prstGeom>
            <a:grpFill/>
            <a:ln w="19050">
              <a:solidFill>
                <a:srgbClr val="000000"/>
              </a:solidFill>
              <a:miter lim="800000"/>
              <a:headEnd/>
              <a:tailEnd/>
            </a:ln>
          </p:spPr>
          <p:txBody>
            <a:bodyPr vert="horz" wrap="square" lIns="91440" tIns="45720" rIns="91440" bIns="45720" numCol="1" anchor="ctr" anchorCtr="0" compatLnSpc="1">
              <a:prstTxWarp prst="textNoShape">
                <a:avLst/>
              </a:prstTxWarp>
            </a:bodyPr>
            <a:lstStyle/>
            <a:p>
              <a:pPr marL="0" marR="0" lvl="0" indent="0" algn="ctr" defTabSz="914400" rtl="0" eaLnBrk="0" fontAlgn="base" latinLnBrk="0" hangingPunct="0">
                <a:lnSpc>
                  <a:spcPct val="100000"/>
                </a:lnSpc>
                <a:spcBef>
                  <a:spcPct val="0"/>
                </a:spcBef>
                <a:spcAft>
                  <a:spcPct val="0"/>
                </a:spcAft>
                <a:buClrTx/>
                <a:buSzTx/>
                <a:buFontTx/>
                <a:buNone/>
                <a:tabLst/>
              </a:pPr>
              <a:r>
                <a:rPr kumimoji="0" lang="en-US" altLang="en-US" sz="3600" b="1" i="0" u="none" strike="noStrike" cap="none" normalizeH="0" baseline="0">
                  <a:ln>
                    <a:noFill/>
                  </a:ln>
                  <a:solidFill>
                    <a:schemeClr val="tx1"/>
                  </a:solidFill>
                  <a:effectLst/>
                  <a:latin typeface="Kalam" panose="02000000000000000000" pitchFamily="2" charset="0"/>
                  <a:ea typeface="Calibri" panose="020F0502020204030204" pitchFamily="34" charset="0"/>
                  <a:cs typeface="Kalam" panose="02000000000000000000" pitchFamily="2" charset="0"/>
                </a:rPr>
                <a:t>3</a:t>
              </a:r>
              <a:endParaRPr kumimoji="0" lang="en-US" altLang="en-US" sz="1800" b="1" i="0" u="none" strike="noStrike" cap="none" normalizeH="0" baseline="0">
                <a:ln>
                  <a:noFill/>
                </a:ln>
                <a:solidFill>
                  <a:schemeClr val="tx1"/>
                </a:solidFill>
                <a:effectLst/>
                <a:latin typeface="Kalam" panose="02000000000000000000" pitchFamily="2" charset="0"/>
                <a:cs typeface="Kalam" panose="02000000000000000000" pitchFamily="2" charset="0"/>
              </a:endParaRPr>
            </a:p>
          </p:txBody>
        </p:sp>
        <p:sp>
          <p:nvSpPr>
            <p:cNvPr id="23" name="Rectangle 254">
              <a:extLst>
                <a:ext uri="{FF2B5EF4-FFF2-40B4-BE49-F238E27FC236}">
                  <a16:creationId xmlns:a16="http://schemas.microsoft.com/office/drawing/2014/main" id="{7C682358-AACD-4185-84DC-BAB13B643D5B}"/>
                </a:ext>
              </a:extLst>
            </p:cNvPr>
            <p:cNvSpPr>
              <a:spLocks noChangeArrowheads="1"/>
            </p:cNvSpPr>
            <p:nvPr/>
          </p:nvSpPr>
          <p:spPr bwMode="auto">
            <a:xfrm>
              <a:off x="4095336" y="2371982"/>
              <a:ext cx="581025" cy="592138"/>
            </a:xfrm>
            <a:prstGeom prst="rect">
              <a:avLst/>
            </a:prstGeom>
            <a:grpFill/>
            <a:ln w="19050">
              <a:solidFill>
                <a:srgbClr val="000000"/>
              </a:solidFill>
              <a:miter lim="800000"/>
              <a:headEnd/>
              <a:tailEnd/>
            </a:ln>
          </p:spPr>
          <p:txBody>
            <a:bodyPr vert="horz" wrap="square" lIns="91440" tIns="45720" rIns="91440" bIns="45720" numCol="1" anchor="ctr" anchorCtr="0" compatLnSpc="1">
              <a:prstTxWarp prst="textNoShape">
                <a:avLst/>
              </a:prstTxWarp>
            </a:bodyPr>
            <a:lstStyle/>
            <a:p>
              <a:pPr marL="0" marR="0" lvl="0" indent="0" algn="ctr" defTabSz="914400" rtl="0" eaLnBrk="0" fontAlgn="base" latinLnBrk="0" hangingPunct="0">
                <a:lnSpc>
                  <a:spcPct val="100000"/>
                </a:lnSpc>
                <a:spcBef>
                  <a:spcPct val="0"/>
                </a:spcBef>
                <a:spcAft>
                  <a:spcPct val="0"/>
                </a:spcAft>
                <a:buClrTx/>
                <a:buSzTx/>
                <a:buFontTx/>
                <a:buNone/>
                <a:tabLst/>
              </a:pPr>
              <a:r>
                <a:rPr kumimoji="0" lang="en-US" altLang="en-US" sz="3600" b="1" i="0" u="none" strike="noStrike" cap="none" normalizeH="0" baseline="0">
                  <a:ln>
                    <a:noFill/>
                  </a:ln>
                  <a:solidFill>
                    <a:schemeClr val="tx1"/>
                  </a:solidFill>
                  <a:effectLst/>
                  <a:latin typeface="Kalam" panose="02000000000000000000" pitchFamily="2" charset="0"/>
                  <a:ea typeface="Calibri" panose="020F0502020204030204" pitchFamily="34" charset="0"/>
                  <a:cs typeface="Kalam" panose="02000000000000000000" pitchFamily="2" charset="0"/>
                </a:rPr>
                <a:t>2</a:t>
              </a:r>
              <a:endParaRPr kumimoji="0" lang="en-US" altLang="en-US" sz="1800" b="1" i="0" u="none" strike="noStrike" cap="none" normalizeH="0" baseline="0">
                <a:ln>
                  <a:noFill/>
                </a:ln>
                <a:solidFill>
                  <a:schemeClr val="tx1"/>
                </a:solidFill>
                <a:effectLst/>
                <a:latin typeface="Kalam" panose="02000000000000000000" pitchFamily="2" charset="0"/>
                <a:cs typeface="Kalam" panose="02000000000000000000" pitchFamily="2" charset="0"/>
              </a:endParaRPr>
            </a:p>
          </p:txBody>
        </p:sp>
        <p:sp>
          <p:nvSpPr>
            <p:cNvPr id="24" name="Rectangle 253">
              <a:extLst>
                <a:ext uri="{FF2B5EF4-FFF2-40B4-BE49-F238E27FC236}">
                  <a16:creationId xmlns:a16="http://schemas.microsoft.com/office/drawing/2014/main" id="{E3D388C8-052C-409C-9827-EEFFBE31CD78}"/>
                </a:ext>
              </a:extLst>
            </p:cNvPr>
            <p:cNvSpPr>
              <a:spLocks noChangeArrowheads="1"/>
            </p:cNvSpPr>
            <p:nvPr/>
          </p:nvSpPr>
          <p:spPr bwMode="auto">
            <a:xfrm>
              <a:off x="3363495" y="2371982"/>
              <a:ext cx="581025" cy="592138"/>
            </a:xfrm>
            <a:prstGeom prst="rect">
              <a:avLst/>
            </a:prstGeom>
            <a:grpFill/>
            <a:ln w="19050">
              <a:solidFill>
                <a:srgbClr val="000000"/>
              </a:solidFill>
              <a:miter lim="800000"/>
              <a:headEnd/>
              <a:tailEnd/>
            </a:ln>
          </p:spPr>
          <p:txBody>
            <a:bodyPr vert="horz" wrap="square" lIns="91440" tIns="45720" rIns="91440" bIns="45720" numCol="1" anchor="ctr" anchorCtr="0" compatLnSpc="1">
              <a:prstTxWarp prst="textNoShape">
                <a:avLst/>
              </a:prstTxWarp>
            </a:bodyPr>
            <a:lstStyle/>
            <a:p>
              <a:pPr marL="0" marR="0" lvl="0" indent="0" algn="ctr" defTabSz="914400" rtl="0" eaLnBrk="0" fontAlgn="base" latinLnBrk="0" hangingPunct="0">
                <a:lnSpc>
                  <a:spcPct val="100000"/>
                </a:lnSpc>
                <a:spcBef>
                  <a:spcPct val="0"/>
                </a:spcBef>
                <a:spcAft>
                  <a:spcPct val="0"/>
                </a:spcAft>
                <a:buClrTx/>
                <a:buSzTx/>
                <a:buFontTx/>
                <a:buNone/>
                <a:tabLst/>
              </a:pPr>
              <a:r>
                <a:rPr kumimoji="0" lang="en-US" altLang="en-US" sz="3600" b="1" i="0" u="none" strike="noStrike" cap="none" normalizeH="0" baseline="0">
                  <a:ln>
                    <a:noFill/>
                  </a:ln>
                  <a:solidFill>
                    <a:schemeClr val="tx1"/>
                  </a:solidFill>
                  <a:effectLst/>
                  <a:latin typeface="Kalam" panose="02000000000000000000" pitchFamily="2" charset="0"/>
                  <a:ea typeface="Calibri" panose="020F0502020204030204" pitchFamily="34" charset="0"/>
                  <a:cs typeface="Kalam" panose="02000000000000000000" pitchFamily="2" charset="0"/>
                </a:rPr>
                <a:t>1</a:t>
              </a:r>
              <a:endParaRPr kumimoji="0" lang="en-US" altLang="en-US" sz="1800" b="1" i="0" u="none" strike="noStrike" cap="none" normalizeH="0" baseline="0">
                <a:ln>
                  <a:noFill/>
                </a:ln>
                <a:solidFill>
                  <a:schemeClr val="tx1"/>
                </a:solidFill>
                <a:effectLst/>
                <a:latin typeface="Kalam" panose="02000000000000000000" pitchFamily="2" charset="0"/>
                <a:cs typeface="Kalam" panose="02000000000000000000" pitchFamily="2" charset="0"/>
              </a:endParaRPr>
            </a:p>
          </p:txBody>
        </p:sp>
        <p:sp>
          <p:nvSpPr>
            <p:cNvPr id="26" name="Rectangle 203">
              <a:extLst>
                <a:ext uri="{FF2B5EF4-FFF2-40B4-BE49-F238E27FC236}">
                  <a16:creationId xmlns:a16="http://schemas.microsoft.com/office/drawing/2014/main" id="{4A57CE04-B102-4A38-A087-4D2882DFDB97}"/>
                </a:ext>
              </a:extLst>
            </p:cNvPr>
            <p:cNvSpPr>
              <a:spLocks noChangeArrowheads="1"/>
            </p:cNvSpPr>
            <p:nvPr/>
          </p:nvSpPr>
          <p:spPr bwMode="auto">
            <a:xfrm>
              <a:off x="2631654" y="2371982"/>
              <a:ext cx="581025" cy="592138"/>
            </a:xfrm>
            <a:prstGeom prst="rect">
              <a:avLst/>
            </a:prstGeom>
            <a:grpFill/>
            <a:ln w="19050">
              <a:solidFill>
                <a:srgbClr val="000000"/>
              </a:solidFill>
              <a:miter lim="800000"/>
              <a:headEnd/>
              <a:tailEnd/>
            </a:ln>
          </p:spPr>
          <p:txBody>
            <a:bodyPr vert="horz" wrap="square" lIns="91440" tIns="45720" rIns="91440" bIns="45720" numCol="1" anchor="ctr" anchorCtr="0" compatLnSpc="1">
              <a:prstTxWarp prst="textNoShape">
                <a:avLst/>
              </a:prstTxWarp>
            </a:bodyPr>
            <a:lstStyle/>
            <a:p>
              <a:pPr marL="0" marR="0" lvl="0" indent="0" algn="ctr" defTabSz="914400" rtl="0" eaLnBrk="0" fontAlgn="base" latinLnBrk="0" hangingPunct="0">
                <a:lnSpc>
                  <a:spcPct val="100000"/>
                </a:lnSpc>
                <a:spcBef>
                  <a:spcPct val="0"/>
                </a:spcBef>
                <a:spcAft>
                  <a:spcPct val="0"/>
                </a:spcAft>
                <a:buClrTx/>
                <a:buSzTx/>
                <a:buFontTx/>
                <a:buNone/>
                <a:tabLst/>
              </a:pPr>
              <a:r>
                <a:rPr kumimoji="0" lang="en-US" altLang="en-US" sz="3600" b="1" i="0" u="none" strike="noStrike" cap="none" normalizeH="0" baseline="0">
                  <a:ln>
                    <a:noFill/>
                  </a:ln>
                  <a:solidFill>
                    <a:schemeClr val="tx1"/>
                  </a:solidFill>
                  <a:effectLst/>
                  <a:latin typeface="Kalam" panose="02000000000000000000" pitchFamily="2" charset="0"/>
                  <a:ea typeface="Calibri" panose="020F0502020204030204" pitchFamily="34" charset="0"/>
                  <a:cs typeface="Kalam" panose="02000000000000000000" pitchFamily="2" charset="0"/>
                </a:rPr>
                <a:t>0</a:t>
              </a:r>
              <a:endParaRPr kumimoji="0" lang="en-US" altLang="en-US" sz="1800" b="1" i="0" u="none" strike="noStrike" cap="none" normalizeH="0" baseline="0">
                <a:ln>
                  <a:noFill/>
                </a:ln>
                <a:solidFill>
                  <a:schemeClr val="tx1"/>
                </a:solidFill>
                <a:effectLst/>
                <a:latin typeface="Kalam" panose="02000000000000000000" pitchFamily="2" charset="0"/>
                <a:cs typeface="Kalam" panose="02000000000000000000" pitchFamily="2" charset="0"/>
              </a:endParaRPr>
            </a:p>
          </p:txBody>
        </p:sp>
      </p:grpSp>
      <p:sp>
        <p:nvSpPr>
          <p:cNvPr id="7" name="Rectangle 6">
            <a:extLst>
              <a:ext uri="{FF2B5EF4-FFF2-40B4-BE49-F238E27FC236}">
                <a16:creationId xmlns:a16="http://schemas.microsoft.com/office/drawing/2014/main" id="{7B611B0A-BE76-4085-BADA-6AA45303FC4E}"/>
              </a:ext>
            </a:extLst>
          </p:cNvPr>
          <p:cNvSpPr/>
          <p:nvPr/>
        </p:nvSpPr>
        <p:spPr>
          <a:xfrm>
            <a:off x="2466692" y="2981353"/>
            <a:ext cx="4233851" cy="769441"/>
          </a:xfrm>
          <a:prstGeom prst="rect">
            <a:avLst/>
          </a:prstGeom>
        </p:spPr>
        <p:txBody>
          <a:bodyPr wrap="none">
            <a:spAutoFit/>
          </a:bodyPr>
          <a:lstStyle/>
          <a:p>
            <a:pPr algn="ctr"/>
            <a:r>
              <a:rPr lang="en-GB" sz="4400" dirty="0"/>
              <a:t>__ ÷ _ &gt; __ ÷ _</a:t>
            </a:r>
          </a:p>
        </p:txBody>
      </p:sp>
      <p:sp>
        <p:nvSpPr>
          <p:cNvPr id="27" name="TextBox 26">
            <a:extLst>
              <a:ext uri="{FF2B5EF4-FFF2-40B4-BE49-F238E27FC236}">
                <a16:creationId xmlns:a16="http://schemas.microsoft.com/office/drawing/2014/main" id="{D02008C3-7579-4FC0-AA89-6D10FB3B8070}"/>
              </a:ext>
            </a:extLst>
          </p:cNvPr>
          <p:cNvSpPr txBox="1"/>
          <p:nvPr/>
        </p:nvSpPr>
        <p:spPr>
          <a:xfrm>
            <a:off x="904403" y="4790576"/>
            <a:ext cx="2191134" cy="495108"/>
          </a:xfrm>
          <a:prstGeom prst="rect">
            <a:avLst/>
          </a:prstGeom>
          <a:solidFill>
            <a:srgbClr val="CEDF98"/>
          </a:solidFill>
          <a:ln w="38100">
            <a:solidFill>
              <a:srgbClr val="00B050"/>
            </a:solidFill>
          </a:ln>
        </p:spPr>
        <p:txBody>
          <a:bodyPr wrap="square" lIns="108000" tIns="108000" rIns="108000" bIns="108000" rtlCol="0">
            <a:spAutoFit/>
          </a:bodyPr>
          <a:lstStyle/>
          <a:p>
            <a:pPr algn="ctr"/>
            <a:r>
              <a:rPr lang="en-GB" b="1" dirty="0"/>
              <a:t>45 ÷ 3 &gt; 10 ÷ 2</a:t>
            </a:r>
          </a:p>
        </p:txBody>
      </p:sp>
      <p:sp>
        <p:nvSpPr>
          <p:cNvPr id="29" name="TextBox 28">
            <a:extLst>
              <a:ext uri="{FF2B5EF4-FFF2-40B4-BE49-F238E27FC236}">
                <a16:creationId xmlns:a16="http://schemas.microsoft.com/office/drawing/2014/main" id="{781801B2-CE5D-4C81-A4B8-27418A701A93}"/>
              </a:ext>
            </a:extLst>
          </p:cNvPr>
          <p:cNvSpPr txBox="1"/>
          <p:nvPr/>
        </p:nvSpPr>
        <p:spPr>
          <a:xfrm>
            <a:off x="904403" y="5463776"/>
            <a:ext cx="2191134" cy="495108"/>
          </a:xfrm>
          <a:prstGeom prst="rect">
            <a:avLst/>
          </a:prstGeom>
          <a:solidFill>
            <a:srgbClr val="CEDF98"/>
          </a:solidFill>
          <a:ln w="38100">
            <a:solidFill>
              <a:srgbClr val="00B050"/>
            </a:solidFill>
          </a:ln>
        </p:spPr>
        <p:txBody>
          <a:bodyPr wrap="square" lIns="108000" tIns="108000" rIns="108000" bIns="108000" rtlCol="0">
            <a:spAutoFit/>
          </a:bodyPr>
          <a:lstStyle/>
          <a:p>
            <a:pPr algn="ctr"/>
            <a:r>
              <a:rPr lang="en-GB" b="1" dirty="0"/>
              <a:t>35 ÷ 1 &gt; 40 ÷ 2</a:t>
            </a:r>
          </a:p>
        </p:txBody>
      </p:sp>
      <p:sp>
        <p:nvSpPr>
          <p:cNvPr id="30" name="TextBox 29">
            <a:extLst>
              <a:ext uri="{FF2B5EF4-FFF2-40B4-BE49-F238E27FC236}">
                <a16:creationId xmlns:a16="http://schemas.microsoft.com/office/drawing/2014/main" id="{1D44F3E1-AFD1-42AD-9268-D5083EFC9373}"/>
              </a:ext>
            </a:extLst>
          </p:cNvPr>
          <p:cNvSpPr txBox="1"/>
          <p:nvPr/>
        </p:nvSpPr>
        <p:spPr>
          <a:xfrm>
            <a:off x="3488051" y="4789644"/>
            <a:ext cx="2191134" cy="495108"/>
          </a:xfrm>
          <a:prstGeom prst="rect">
            <a:avLst/>
          </a:prstGeom>
          <a:solidFill>
            <a:srgbClr val="CEDF98"/>
          </a:solidFill>
          <a:ln w="38100">
            <a:solidFill>
              <a:srgbClr val="00B050"/>
            </a:solidFill>
          </a:ln>
        </p:spPr>
        <p:txBody>
          <a:bodyPr wrap="square" lIns="108000" tIns="108000" rIns="108000" bIns="108000" rtlCol="0">
            <a:spAutoFit/>
          </a:bodyPr>
          <a:lstStyle/>
          <a:p>
            <a:pPr algn="ctr"/>
            <a:r>
              <a:rPr lang="en-GB" b="1" dirty="0"/>
              <a:t>54 ÷ 3 &gt; 10 ÷ 2</a:t>
            </a:r>
          </a:p>
        </p:txBody>
      </p:sp>
      <p:sp>
        <p:nvSpPr>
          <p:cNvPr id="31" name="TextBox 30">
            <a:extLst>
              <a:ext uri="{FF2B5EF4-FFF2-40B4-BE49-F238E27FC236}">
                <a16:creationId xmlns:a16="http://schemas.microsoft.com/office/drawing/2014/main" id="{5E95A2A3-FA21-4C54-9061-EC900C8842EA}"/>
              </a:ext>
            </a:extLst>
          </p:cNvPr>
          <p:cNvSpPr txBox="1"/>
          <p:nvPr/>
        </p:nvSpPr>
        <p:spPr>
          <a:xfrm>
            <a:off x="3488051" y="5463776"/>
            <a:ext cx="2191134" cy="495108"/>
          </a:xfrm>
          <a:prstGeom prst="rect">
            <a:avLst/>
          </a:prstGeom>
          <a:solidFill>
            <a:srgbClr val="CEDF98"/>
          </a:solidFill>
          <a:ln w="38100">
            <a:solidFill>
              <a:srgbClr val="00B050"/>
            </a:solidFill>
          </a:ln>
        </p:spPr>
        <p:txBody>
          <a:bodyPr wrap="square" lIns="108000" tIns="108000" rIns="108000" bIns="108000" rtlCol="0">
            <a:spAutoFit/>
          </a:bodyPr>
          <a:lstStyle/>
          <a:p>
            <a:pPr algn="ctr"/>
            <a:r>
              <a:rPr lang="en-GB" b="1" dirty="0"/>
              <a:t>40 ÷ 2 &gt; 51 ÷ 3</a:t>
            </a:r>
          </a:p>
        </p:txBody>
      </p:sp>
      <p:sp>
        <p:nvSpPr>
          <p:cNvPr id="32" name="TextBox 31">
            <a:extLst>
              <a:ext uri="{FF2B5EF4-FFF2-40B4-BE49-F238E27FC236}">
                <a16:creationId xmlns:a16="http://schemas.microsoft.com/office/drawing/2014/main" id="{780188E3-25BC-4AF5-A88F-CB82CC40FAC2}"/>
              </a:ext>
            </a:extLst>
          </p:cNvPr>
          <p:cNvSpPr txBox="1"/>
          <p:nvPr/>
        </p:nvSpPr>
        <p:spPr>
          <a:xfrm>
            <a:off x="6048462" y="4789644"/>
            <a:ext cx="2191134" cy="495108"/>
          </a:xfrm>
          <a:prstGeom prst="rect">
            <a:avLst/>
          </a:prstGeom>
          <a:solidFill>
            <a:srgbClr val="CEDF98"/>
          </a:solidFill>
          <a:ln w="38100">
            <a:solidFill>
              <a:srgbClr val="00B050"/>
            </a:solidFill>
          </a:ln>
        </p:spPr>
        <p:txBody>
          <a:bodyPr wrap="square" lIns="108000" tIns="108000" rIns="108000" bIns="108000" rtlCol="0">
            <a:spAutoFit/>
          </a:bodyPr>
          <a:lstStyle/>
          <a:p>
            <a:pPr algn="ctr"/>
            <a:r>
              <a:rPr lang="en-GB" b="1" dirty="0"/>
              <a:t>34 ÷ 1 &gt; 50 ÷ 2</a:t>
            </a:r>
          </a:p>
        </p:txBody>
      </p:sp>
      <p:sp>
        <p:nvSpPr>
          <p:cNvPr id="33" name="TextBox 32">
            <a:extLst>
              <a:ext uri="{FF2B5EF4-FFF2-40B4-BE49-F238E27FC236}">
                <a16:creationId xmlns:a16="http://schemas.microsoft.com/office/drawing/2014/main" id="{457B76F5-1CF1-49A5-940D-FBA67B048D2E}"/>
              </a:ext>
            </a:extLst>
          </p:cNvPr>
          <p:cNvSpPr txBox="1"/>
          <p:nvPr/>
        </p:nvSpPr>
        <p:spPr>
          <a:xfrm>
            <a:off x="6048462" y="5461526"/>
            <a:ext cx="2191134" cy="495108"/>
          </a:xfrm>
          <a:prstGeom prst="rect">
            <a:avLst/>
          </a:prstGeom>
          <a:solidFill>
            <a:srgbClr val="CEDF98"/>
          </a:solidFill>
          <a:ln w="38100">
            <a:solidFill>
              <a:srgbClr val="00B050"/>
            </a:solidFill>
          </a:ln>
        </p:spPr>
        <p:txBody>
          <a:bodyPr wrap="square" lIns="108000" tIns="108000" rIns="108000" bIns="108000" rtlCol="0">
            <a:spAutoFit/>
          </a:bodyPr>
          <a:lstStyle/>
          <a:p>
            <a:pPr algn="ctr"/>
            <a:r>
              <a:rPr lang="en-GB" b="1" dirty="0"/>
              <a:t>40 ÷ 2 &gt; 15 ÷ 3</a:t>
            </a:r>
          </a:p>
        </p:txBody>
      </p:sp>
      <p:sp>
        <p:nvSpPr>
          <p:cNvPr id="34" name="TextBox 33">
            <a:extLst>
              <a:ext uri="{FF2B5EF4-FFF2-40B4-BE49-F238E27FC236}">
                <a16:creationId xmlns:a16="http://schemas.microsoft.com/office/drawing/2014/main" id="{EBF4A5F4-6145-4C5E-A014-1013E9FE0D23}"/>
              </a:ext>
            </a:extLst>
          </p:cNvPr>
          <p:cNvSpPr txBox="1"/>
          <p:nvPr/>
        </p:nvSpPr>
        <p:spPr>
          <a:xfrm>
            <a:off x="1367245" y="4117376"/>
            <a:ext cx="6409510" cy="495108"/>
          </a:xfrm>
          <a:prstGeom prst="rect">
            <a:avLst/>
          </a:prstGeom>
          <a:solidFill>
            <a:srgbClr val="CEDF98"/>
          </a:solidFill>
          <a:ln w="38100">
            <a:solidFill>
              <a:srgbClr val="00B050"/>
            </a:solidFill>
          </a:ln>
        </p:spPr>
        <p:txBody>
          <a:bodyPr wrap="square" lIns="108000" tIns="108000" rIns="108000" bIns="108000" rtlCol="0">
            <a:spAutoFit/>
          </a:bodyPr>
          <a:lstStyle/>
          <a:p>
            <a:pPr algn="ctr"/>
            <a:r>
              <a:rPr lang="en-GB" b="1" dirty="0"/>
              <a:t>There are many possible answers. Here are some examples.</a:t>
            </a:r>
          </a:p>
        </p:txBody>
      </p:sp>
      <p:pic>
        <p:nvPicPr>
          <p:cNvPr id="3" name="Picture 2">
            <a:extLst>
              <a:ext uri="{FF2B5EF4-FFF2-40B4-BE49-F238E27FC236}">
                <a16:creationId xmlns:a16="http://schemas.microsoft.com/office/drawing/2014/main" id="{6FE37FC7-C0B8-4991-ADDA-FC66B83C0046}"/>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3156602" y="3836046"/>
            <a:ext cx="2830793" cy="2218253"/>
          </a:xfrm>
          <a:prstGeom prst="rect">
            <a:avLst/>
          </a:prstGeom>
        </p:spPr>
      </p:pic>
    </p:spTree>
    <p:extLst>
      <p:ext uri="{BB962C8B-B14F-4D97-AF65-F5344CB8AC3E}">
        <p14:creationId xmlns:p14="http://schemas.microsoft.com/office/powerpoint/2010/main" val="13480506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xit" presetSubtype="0" fill="hold" nodeType="clickEffect">
                                  <p:stCondLst>
                                    <p:cond delay="0"/>
                                  </p:stCondLst>
                                  <p:childTnLst>
                                    <p:animEffect transition="out" filter="fade">
                                      <p:cBhvr>
                                        <p:cTn id="6" dur="500"/>
                                        <p:tgtEl>
                                          <p:spTgt spid="3"/>
                                        </p:tgtEl>
                                      </p:cBhvr>
                                    </p:animEffect>
                                    <p:set>
                                      <p:cBhvr>
                                        <p:cTn id="7" dur="1" fill="hold">
                                          <p:stCondLst>
                                            <p:cond delay="499"/>
                                          </p:stCondLst>
                                        </p:cTn>
                                        <p:tgtEl>
                                          <p:spTgt spid="3"/>
                                        </p:tgtEl>
                                        <p:attrNameLst>
                                          <p:attrName>style.visibility</p:attrName>
                                        </p:attrNameLst>
                                      </p:cBhvr>
                                      <p:to>
                                        <p:strVal val="hidden"/>
                                      </p:to>
                                    </p:set>
                                  </p:childTnLst>
                                </p:cTn>
                              </p:par>
                              <p:par>
                                <p:cTn id="8" presetID="10" presetClass="entr" presetSubtype="0" fill="hold" grpId="0" nodeType="withEffect">
                                  <p:stCondLst>
                                    <p:cond delay="0"/>
                                  </p:stCondLst>
                                  <p:childTnLst>
                                    <p:set>
                                      <p:cBhvr>
                                        <p:cTn id="9" dur="1" fill="hold">
                                          <p:stCondLst>
                                            <p:cond delay="0"/>
                                          </p:stCondLst>
                                        </p:cTn>
                                        <p:tgtEl>
                                          <p:spTgt spid="34"/>
                                        </p:tgtEl>
                                        <p:attrNameLst>
                                          <p:attrName>style.visibility</p:attrName>
                                        </p:attrNameLst>
                                      </p:cBhvr>
                                      <p:to>
                                        <p:strVal val="visible"/>
                                      </p:to>
                                    </p:set>
                                    <p:animEffect transition="in" filter="fade">
                                      <p:cBhvr>
                                        <p:cTn id="10" dur="500"/>
                                        <p:tgtEl>
                                          <p:spTgt spid="34"/>
                                        </p:tgtEl>
                                      </p:cBhvr>
                                    </p:animEffect>
                                  </p:childTnLst>
                                </p:cTn>
                              </p:par>
                            </p:childTnLst>
                          </p:cTn>
                        </p:par>
                      </p:childTnLst>
                    </p:cTn>
                  </p:par>
                  <p:par>
                    <p:cTn id="11" fill="hold">
                      <p:stCondLst>
                        <p:cond delay="indefinite"/>
                      </p:stCondLst>
                      <p:childTnLst>
                        <p:par>
                          <p:cTn id="12" fill="hold">
                            <p:stCondLst>
                              <p:cond delay="0"/>
                            </p:stCondLst>
                            <p:childTnLst>
                              <p:par>
                                <p:cTn id="13" presetID="10" presetClass="entr" presetSubtype="0" fill="hold" grpId="0" nodeType="clickEffect">
                                  <p:stCondLst>
                                    <p:cond delay="0"/>
                                  </p:stCondLst>
                                  <p:childTnLst>
                                    <p:set>
                                      <p:cBhvr>
                                        <p:cTn id="14" dur="1" fill="hold">
                                          <p:stCondLst>
                                            <p:cond delay="0"/>
                                          </p:stCondLst>
                                        </p:cTn>
                                        <p:tgtEl>
                                          <p:spTgt spid="27"/>
                                        </p:tgtEl>
                                        <p:attrNameLst>
                                          <p:attrName>style.visibility</p:attrName>
                                        </p:attrNameLst>
                                      </p:cBhvr>
                                      <p:to>
                                        <p:strVal val="visible"/>
                                      </p:to>
                                    </p:set>
                                    <p:animEffect transition="in" filter="fade">
                                      <p:cBhvr>
                                        <p:cTn id="15" dur="500"/>
                                        <p:tgtEl>
                                          <p:spTgt spid="27"/>
                                        </p:tgtEl>
                                      </p:cBhvr>
                                    </p:animEffect>
                                  </p:childTnLst>
                                </p:cTn>
                              </p:par>
                            </p:childTnLst>
                          </p:cTn>
                        </p:par>
                      </p:childTnLst>
                    </p:cTn>
                  </p:par>
                  <p:par>
                    <p:cTn id="16" fill="hold">
                      <p:stCondLst>
                        <p:cond delay="indefinite"/>
                      </p:stCondLst>
                      <p:childTnLst>
                        <p:par>
                          <p:cTn id="17" fill="hold">
                            <p:stCondLst>
                              <p:cond delay="0"/>
                            </p:stCondLst>
                            <p:childTnLst>
                              <p:par>
                                <p:cTn id="18" presetID="10" presetClass="entr" presetSubtype="0" fill="hold" grpId="0" nodeType="clickEffect">
                                  <p:stCondLst>
                                    <p:cond delay="0"/>
                                  </p:stCondLst>
                                  <p:childTnLst>
                                    <p:set>
                                      <p:cBhvr>
                                        <p:cTn id="19" dur="1" fill="hold">
                                          <p:stCondLst>
                                            <p:cond delay="0"/>
                                          </p:stCondLst>
                                        </p:cTn>
                                        <p:tgtEl>
                                          <p:spTgt spid="29"/>
                                        </p:tgtEl>
                                        <p:attrNameLst>
                                          <p:attrName>style.visibility</p:attrName>
                                        </p:attrNameLst>
                                      </p:cBhvr>
                                      <p:to>
                                        <p:strVal val="visible"/>
                                      </p:to>
                                    </p:set>
                                    <p:animEffect transition="in" filter="fade">
                                      <p:cBhvr>
                                        <p:cTn id="20" dur="500"/>
                                        <p:tgtEl>
                                          <p:spTgt spid="29"/>
                                        </p:tgtEl>
                                      </p:cBhvr>
                                    </p:animEffect>
                                  </p:childTnLst>
                                </p:cTn>
                              </p:par>
                            </p:childTnLst>
                          </p:cTn>
                        </p:par>
                      </p:childTnLst>
                    </p:cTn>
                  </p:par>
                  <p:par>
                    <p:cTn id="21" fill="hold">
                      <p:stCondLst>
                        <p:cond delay="indefinite"/>
                      </p:stCondLst>
                      <p:childTnLst>
                        <p:par>
                          <p:cTn id="22" fill="hold">
                            <p:stCondLst>
                              <p:cond delay="0"/>
                            </p:stCondLst>
                            <p:childTnLst>
                              <p:par>
                                <p:cTn id="23" presetID="10" presetClass="entr" presetSubtype="0" fill="hold" grpId="0" nodeType="clickEffect">
                                  <p:stCondLst>
                                    <p:cond delay="0"/>
                                  </p:stCondLst>
                                  <p:childTnLst>
                                    <p:set>
                                      <p:cBhvr>
                                        <p:cTn id="24" dur="1" fill="hold">
                                          <p:stCondLst>
                                            <p:cond delay="0"/>
                                          </p:stCondLst>
                                        </p:cTn>
                                        <p:tgtEl>
                                          <p:spTgt spid="30"/>
                                        </p:tgtEl>
                                        <p:attrNameLst>
                                          <p:attrName>style.visibility</p:attrName>
                                        </p:attrNameLst>
                                      </p:cBhvr>
                                      <p:to>
                                        <p:strVal val="visible"/>
                                      </p:to>
                                    </p:set>
                                    <p:animEffect transition="in" filter="fade">
                                      <p:cBhvr>
                                        <p:cTn id="25" dur="500"/>
                                        <p:tgtEl>
                                          <p:spTgt spid="30"/>
                                        </p:tgtEl>
                                      </p:cBhvr>
                                    </p:animEffect>
                                  </p:childTnLst>
                                </p:cTn>
                              </p:par>
                            </p:childTnLst>
                          </p:cTn>
                        </p:par>
                      </p:childTnLst>
                    </p:cTn>
                  </p:par>
                  <p:par>
                    <p:cTn id="26" fill="hold">
                      <p:stCondLst>
                        <p:cond delay="indefinite"/>
                      </p:stCondLst>
                      <p:childTnLst>
                        <p:par>
                          <p:cTn id="27" fill="hold">
                            <p:stCondLst>
                              <p:cond delay="0"/>
                            </p:stCondLst>
                            <p:childTnLst>
                              <p:par>
                                <p:cTn id="28" presetID="10" presetClass="entr" presetSubtype="0" fill="hold" grpId="0" nodeType="clickEffect">
                                  <p:stCondLst>
                                    <p:cond delay="0"/>
                                  </p:stCondLst>
                                  <p:childTnLst>
                                    <p:set>
                                      <p:cBhvr>
                                        <p:cTn id="29" dur="1" fill="hold">
                                          <p:stCondLst>
                                            <p:cond delay="0"/>
                                          </p:stCondLst>
                                        </p:cTn>
                                        <p:tgtEl>
                                          <p:spTgt spid="31"/>
                                        </p:tgtEl>
                                        <p:attrNameLst>
                                          <p:attrName>style.visibility</p:attrName>
                                        </p:attrNameLst>
                                      </p:cBhvr>
                                      <p:to>
                                        <p:strVal val="visible"/>
                                      </p:to>
                                    </p:set>
                                    <p:animEffect transition="in" filter="fade">
                                      <p:cBhvr>
                                        <p:cTn id="30" dur="500"/>
                                        <p:tgtEl>
                                          <p:spTgt spid="31"/>
                                        </p:tgtEl>
                                      </p:cBhvr>
                                    </p:animEffect>
                                  </p:childTnLst>
                                </p:cTn>
                              </p:par>
                            </p:childTnLst>
                          </p:cTn>
                        </p:par>
                      </p:childTnLst>
                    </p:cTn>
                  </p:par>
                  <p:par>
                    <p:cTn id="31" fill="hold">
                      <p:stCondLst>
                        <p:cond delay="indefinite"/>
                      </p:stCondLst>
                      <p:childTnLst>
                        <p:par>
                          <p:cTn id="32" fill="hold">
                            <p:stCondLst>
                              <p:cond delay="0"/>
                            </p:stCondLst>
                            <p:childTnLst>
                              <p:par>
                                <p:cTn id="33" presetID="10" presetClass="entr" presetSubtype="0" fill="hold" grpId="0" nodeType="clickEffect">
                                  <p:stCondLst>
                                    <p:cond delay="0"/>
                                  </p:stCondLst>
                                  <p:childTnLst>
                                    <p:set>
                                      <p:cBhvr>
                                        <p:cTn id="34" dur="1" fill="hold">
                                          <p:stCondLst>
                                            <p:cond delay="0"/>
                                          </p:stCondLst>
                                        </p:cTn>
                                        <p:tgtEl>
                                          <p:spTgt spid="32"/>
                                        </p:tgtEl>
                                        <p:attrNameLst>
                                          <p:attrName>style.visibility</p:attrName>
                                        </p:attrNameLst>
                                      </p:cBhvr>
                                      <p:to>
                                        <p:strVal val="visible"/>
                                      </p:to>
                                    </p:set>
                                    <p:animEffect transition="in" filter="fade">
                                      <p:cBhvr>
                                        <p:cTn id="35" dur="500"/>
                                        <p:tgtEl>
                                          <p:spTgt spid="32"/>
                                        </p:tgtEl>
                                      </p:cBhvr>
                                    </p:animEffect>
                                  </p:childTnLst>
                                </p:cTn>
                              </p:par>
                            </p:childTnLst>
                          </p:cTn>
                        </p:par>
                      </p:childTnLst>
                    </p:cTn>
                  </p:par>
                  <p:par>
                    <p:cTn id="36" fill="hold">
                      <p:stCondLst>
                        <p:cond delay="indefinite"/>
                      </p:stCondLst>
                      <p:childTnLst>
                        <p:par>
                          <p:cTn id="37" fill="hold">
                            <p:stCondLst>
                              <p:cond delay="0"/>
                            </p:stCondLst>
                            <p:childTnLst>
                              <p:par>
                                <p:cTn id="38" presetID="10" presetClass="entr" presetSubtype="0" fill="hold" grpId="0" nodeType="clickEffect">
                                  <p:stCondLst>
                                    <p:cond delay="0"/>
                                  </p:stCondLst>
                                  <p:childTnLst>
                                    <p:set>
                                      <p:cBhvr>
                                        <p:cTn id="39" dur="1" fill="hold">
                                          <p:stCondLst>
                                            <p:cond delay="0"/>
                                          </p:stCondLst>
                                        </p:cTn>
                                        <p:tgtEl>
                                          <p:spTgt spid="33"/>
                                        </p:tgtEl>
                                        <p:attrNameLst>
                                          <p:attrName>style.visibility</p:attrName>
                                        </p:attrNameLst>
                                      </p:cBhvr>
                                      <p:to>
                                        <p:strVal val="visible"/>
                                      </p:to>
                                    </p:set>
                                    <p:animEffect transition="in" filter="fade">
                                      <p:cBhvr>
                                        <p:cTn id="40" dur="500"/>
                                        <p:tgtEl>
                                          <p:spTgt spid="3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7" grpId="0" animBg="1"/>
      <p:bldP spid="29" grpId="0" animBg="1"/>
      <p:bldP spid="30" grpId="0" animBg="1"/>
      <p:bldP spid="31" grpId="0" animBg="1"/>
      <p:bldP spid="32" grpId="0" animBg="1"/>
      <p:bldP spid="33" grpId="0" animBg="1"/>
      <p:bldP spid="34" grpId="0" animBg="1"/>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 name="Rectangle 14">
            <a:extLst>
              <a:ext uri="{FF2B5EF4-FFF2-40B4-BE49-F238E27FC236}">
                <a16:creationId xmlns:a16="http://schemas.microsoft.com/office/drawing/2014/main" id="{CC3F129B-2D47-483A-A90C-799D2C477CF6}"/>
              </a:ext>
            </a:extLst>
          </p:cNvPr>
          <p:cNvSpPr/>
          <p:nvPr/>
        </p:nvSpPr>
        <p:spPr>
          <a:xfrm>
            <a:off x="4563663" y="1819414"/>
            <a:ext cx="3824688" cy="4273409"/>
          </a:xfrm>
          <a:prstGeom prst="rect">
            <a:avLst/>
          </a:prstGeom>
          <a:solidFill>
            <a:srgbClr val="4EB2E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 name="Rectangle 3"/>
          <p:cNvSpPr/>
          <p:nvPr/>
        </p:nvSpPr>
        <p:spPr>
          <a:xfrm>
            <a:off x="755650" y="1822827"/>
            <a:ext cx="3816349" cy="4269997"/>
          </a:xfrm>
          <a:prstGeom prst="rect">
            <a:avLst/>
          </a:prstGeom>
          <a:solidFill>
            <a:srgbClr val="007AC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 name="Rectangle 4"/>
          <p:cNvSpPr/>
          <p:nvPr/>
        </p:nvSpPr>
        <p:spPr>
          <a:xfrm>
            <a:off x="755649" y="1364071"/>
            <a:ext cx="7632701" cy="458757"/>
          </a:xfrm>
          <a:prstGeom prst="rect">
            <a:avLst/>
          </a:prstGeom>
          <a:solidFill>
            <a:srgbClr val="C7E8FD"/>
          </a:solidFill>
        </p:spPr>
        <p:txBody>
          <a:bodyPr wrap="square" lIns="72000" tIns="72000" rIns="72000" bIns="108000">
            <a:spAutoFit/>
          </a:bodyPr>
          <a:lstStyle/>
          <a:p>
            <a:pPr algn="ctr"/>
            <a:r>
              <a:rPr lang="en-GB" dirty="0"/>
              <a:t>Dive in by completing your own activity!</a:t>
            </a:r>
          </a:p>
        </p:txBody>
      </p:sp>
      <p:pic>
        <p:nvPicPr>
          <p:cNvPr id="6" name="Picture 5">
            <a:extLst>
              <a:ext uri="{FF2B5EF4-FFF2-40B4-BE49-F238E27FC236}">
                <a16:creationId xmlns:a16="http://schemas.microsoft.com/office/drawing/2014/main" id="{61B74EBF-AD1B-4DC1-AB71-6B21B868FC7D}"/>
              </a:ext>
            </a:extLst>
          </p:cNvPr>
          <p:cNvPicPr>
            <a:picLocks noChangeAspect="1"/>
          </p:cNvPicPr>
          <p:nvPr/>
        </p:nvPicPr>
        <p:blipFill rotWithShape="1">
          <a:blip r:embed="rId2" cstate="print">
            <a:extLst>
              <a:ext uri="{28A0092B-C50C-407E-A947-70E740481C1C}">
                <a14:useLocalDpi xmlns:a14="http://schemas.microsoft.com/office/drawing/2010/main" val="0"/>
              </a:ext>
            </a:extLst>
          </a:blip>
          <a:srcRect l="15355" t="500" r="27421" b="1"/>
          <a:stretch/>
        </p:blipFill>
        <p:spPr>
          <a:xfrm>
            <a:off x="755650" y="1819415"/>
            <a:ext cx="3818059" cy="4273409"/>
          </a:xfrm>
          <a:prstGeom prst="rect">
            <a:avLst/>
          </a:prstGeom>
        </p:spPr>
      </p:pic>
      <p:pic>
        <p:nvPicPr>
          <p:cNvPr id="21" name="Picture 20">
            <a:extLst>
              <a:ext uri="{FF2B5EF4-FFF2-40B4-BE49-F238E27FC236}">
                <a16:creationId xmlns:a16="http://schemas.microsoft.com/office/drawing/2014/main" id="{23B3C386-037D-47BC-B81B-E45DB0C5678A}"/>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4682123" y="2033107"/>
            <a:ext cx="2722090" cy="3849436"/>
          </a:xfrm>
          <a:prstGeom prst="rect">
            <a:avLst/>
          </a:prstGeom>
          <a:effectLst>
            <a:outerShdw blurRad="63500" sx="102000" sy="102000" algn="ctr" rotWithShape="0">
              <a:prstClr val="black">
                <a:alpha val="20000"/>
              </a:prstClr>
            </a:outerShdw>
          </a:effectLst>
        </p:spPr>
      </p:pic>
      <p:pic>
        <p:nvPicPr>
          <p:cNvPr id="23" name="Picture 22">
            <a:extLst>
              <a:ext uri="{FF2B5EF4-FFF2-40B4-BE49-F238E27FC236}">
                <a16:creationId xmlns:a16="http://schemas.microsoft.com/office/drawing/2014/main" id="{A410F3B9-A120-4B78-B8FC-DBBE2542D027}"/>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5554426" y="2033107"/>
            <a:ext cx="2722090" cy="3849436"/>
          </a:xfrm>
          <a:prstGeom prst="rect">
            <a:avLst/>
          </a:prstGeom>
          <a:effectLst>
            <a:outerShdw blurRad="63500" sx="102000" sy="102000" algn="ctr" rotWithShape="0">
              <a:prstClr val="black">
                <a:alpha val="20000"/>
              </a:prstClr>
            </a:outerShdw>
          </a:effectLst>
        </p:spPr>
      </p:pic>
      <p:pic>
        <p:nvPicPr>
          <p:cNvPr id="2" name="Picture 1"/>
          <p:cNvPicPr>
            <a:picLocks noChangeAspect="1"/>
          </p:cNvPicPr>
          <p:nvPr/>
        </p:nvPicPr>
        <p:blipFill rotWithShape="1">
          <a:blip r:embed="rId5" cstate="print">
            <a:extLst>
              <a:ext uri="{28A0092B-C50C-407E-A947-70E740481C1C}">
                <a14:useLocalDpi xmlns:a14="http://schemas.microsoft.com/office/drawing/2010/main" val="0"/>
              </a:ext>
            </a:extLst>
          </a:blip>
          <a:srcRect l="1683" t="1112" r="51178" b="1250"/>
          <a:stretch/>
        </p:blipFill>
        <p:spPr>
          <a:xfrm rot="1615137">
            <a:off x="2636010" y="2903327"/>
            <a:ext cx="720000" cy="2109000"/>
          </a:xfrm>
          <a:prstGeom prst="rect">
            <a:avLst/>
          </a:prstGeom>
        </p:spPr>
      </p:pic>
      <p:pic>
        <p:nvPicPr>
          <p:cNvPr id="3" name="Picture 2"/>
          <p:cNvPicPr>
            <a:picLocks noChangeAspect="1"/>
          </p:cNvPicPr>
          <p:nvPr/>
        </p:nvPicPr>
        <p:blipFill rotWithShape="1">
          <a:blip r:embed="rId6" cstate="print">
            <a:extLst>
              <a:ext uri="{28A0092B-C50C-407E-A947-70E740481C1C}">
                <a14:useLocalDpi xmlns:a14="http://schemas.microsoft.com/office/drawing/2010/main" val="0"/>
              </a:ext>
            </a:extLst>
          </a:blip>
          <a:srcRect l="4432" t="3611" r="3647" b="7916"/>
          <a:stretch/>
        </p:blipFill>
        <p:spPr>
          <a:xfrm rot="1644559">
            <a:off x="1014126" y="2350194"/>
            <a:ext cx="1440000" cy="1960000"/>
          </a:xfrm>
          <a:prstGeom prst="rect">
            <a:avLst/>
          </a:prstGeom>
        </p:spPr>
      </p:pic>
      <p:sp>
        <p:nvSpPr>
          <p:cNvPr id="7" name="Freeform 6"/>
          <p:cNvSpPr/>
          <p:nvPr/>
        </p:nvSpPr>
        <p:spPr>
          <a:xfrm>
            <a:off x="619125" y="3533775"/>
            <a:ext cx="142875" cy="419100"/>
          </a:xfrm>
          <a:custGeom>
            <a:avLst/>
            <a:gdLst>
              <a:gd name="connsiteX0" fmla="*/ 133350 w 142875"/>
              <a:gd name="connsiteY0" fmla="*/ 0 h 419100"/>
              <a:gd name="connsiteX1" fmla="*/ 142875 w 142875"/>
              <a:gd name="connsiteY1" fmla="*/ 419100 h 419100"/>
              <a:gd name="connsiteX2" fmla="*/ 0 w 142875"/>
              <a:gd name="connsiteY2" fmla="*/ 333375 h 419100"/>
              <a:gd name="connsiteX3" fmla="*/ 133350 w 142875"/>
              <a:gd name="connsiteY3" fmla="*/ 0 h 419100"/>
            </a:gdLst>
            <a:ahLst/>
            <a:cxnLst>
              <a:cxn ang="0">
                <a:pos x="connsiteX0" y="connsiteY0"/>
              </a:cxn>
              <a:cxn ang="0">
                <a:pos x="connsiteX1" y="connsiteY1"/>
              </a:cxn>
              <a:cxn ang="0">
                <a:pos x="connsiteX2" y="connsiteY2"/>
              </a:cxn>
              <a:cxn ang="0">
                <a:pos x="connsiteX3" y="connsiteY3"/>
              </a:cxn>
            </a:cxnLst>
            <a:rect l="l" t="t" r="r" b="b"/>
            <a:pathLst>
              <a:path w="142875" h="419100">
                <a:moveTo>
                  <a:pt x="133350" y="0"/>
                </a:moveTo>
                <a:lnTo>
                  <a:pt x="142875" y="419100"/>
                </a:lnTo>
                <a:lnTo>
                  <a:pt x="0" y="333375"/>
                </a:lnTo>
                <a:lnTo>
                  <a:pt x="133350" y="0"/>
                </a:lnTo>
                <a:close/>
              </a:path>
            </a:pathLst>
          </a:custGeom>
          <a:solidFill>
            <a:srgbClr val="F5E9E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22" name="Boy Writing">
            <a:extLst>
              <a:ext uri="{FF2B5EF4-FFF2-40B4-BE49-F238E27FC236}">
                <a16:creationId xmlns:a16="http://schemas.microsoft.com/office/drawing/2014/main" id="{59E92074-8F0A-4A38-87B2-6E07FF3C8646}"/>
              </a:ext>
            </a:extLst>
          </p:cNvPr>
          <p:cNvPicPr>
            <a:picLocks noChangeAspect="1"/>
          </p:cNvPicPr>
          <p:nvPr/>
        </p:nvPicPr>
        <p:blipFill rotWithShape="1">
          <a:blip r:embed="rId7" cstate="print">
            <a:extLst>
              <a:ext uri="{28A0092B-C50C-407E-A947-70E740481C1C}">
                <a14:useLocalDpi xmlns:a14="http://schemas.microsoft.com/office/drawing/2010/main" val="0"/>
              </a:ext>
            </a:extLst>
          </a:blip>
          <a:srcRect l="176" t="622" r="32362"/>
          <a:stretch/>
        </p:blipFill>
        <p:spPr>
          <a:xfrm>
            <a:off x="755648" y="1928692"/>
            <a:ext cx="4038155" cy="4164130"/>
          </a:xfrm>
          <a:prstGeom prst="rect">
            <a:avLst/>
          </a:prstGeom>
        </p:spPr>
      </p:pic>
      <p:sp>
        <p:nvSpPr>
          <p:cNvPr id="19" name="Rectangle 18">
            <a:extLst>
              <a:ext uri="{FF2B5EF4-FFF2-40B4-BE49-F238E27FC236}">
                <a16:creationId xmlns:a16="http://schemas.microsoft.com/office/drawing/2014/main" id="{AEFC02C1-2E39-4D54-A068-D381C8ECFD19}"/>
              </a:ext>
            </a:extLst>
          </p:cNvPr>
          <p:cNvSpPr/>
          <p:nvPr/>
        </p:nvSpPr>
        <p:spPr>
          <a:xfrm>
            <a:off x="445574" y="702863"/>
            <a:ext cx="2964376" cy="355276"/>
          </a:xfrm>
          <a:prstGeom prst="rect">
            <a:avLst/>
          </a:prstGeom>
          <a:solidFill>
            <a:srgbClr val="072F54"/>
          </a:solidFill>
        </p:spPr>
        <p:txBody>
          <a:bodyPr wrap="square" lIns="180000" tIns="36000" rIns="180000" bIns="72000" anchor="ctr">
            <a:spAutoFit/>
          </a:bodyPr>
          <a:lstStyle/>
          <a:p>
            <a:r>
              <a:rPr lang="en-GB" sz="1600" b="1" dirty="0">
                <a:solidFill>
                  <a:schemeClr val="bg1"/>
                </a:solidFill>
              </a:rPr>
              <a:t>Divide 2 Digits by 1 Digit (1)</a:t>
            </a:r>
          </a:p>
        </p:txBody>
      </p:sp>
    </p:spTree>
    <p:extLst>
      <p:ext uri="{BB962C8B-B14F-4D97-AF65-F5344CB8AC3E}">
        <p14:creationId xmlns:p14="http://schemas.microsoft.com/office/powerpoint/2010/main" val="177127248"/>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 name="Rounded Rectangle 14"/>
          <p:cNvSpPr/>
          <p:nvPr/>
        </p:nvSpPr>
        <p:spPr bwMode="auto">
          <a:xfrm>
            <a:off x="457198" y="438151"/>
            <a:ext cx="8220075" cy="5957887"/>
          </a:xfrm>
          <a:prstGeom prst="roundRect">
            <a:avLst>
              <a:gd name="adj" fmla="val 2649"/>
            </a:avLst>
          </a:prstGeom>
          <a:solidFill>
            <a:srgbClr val="002060">
              <a:alpha val="90000"/>
            </a:srgb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600" b="1" dirty="0">
                <a:latin typeface="Twinkl" pitchFamily="50" charset="0"/>
              </a:rPr>
              <a:t> </a:t>
            </a:r>
          </a:p>
        </p:txBody>
      </p:sp>
      <p:sp>
        <p:nvSpPr>
          <p:cNvPr id="16" name="Rectangle 15"/>
          <p:cNvSpPr/>
          <p:nvPr/>
        </p:nvSpPr>
        <p:spPr>
          <a:xfrm>
            <a:off x="755650" y="2779452"/>
            <a:ext cx="7632700" cy="400110"/>
          </a:xfrm>
          <a:prstGeom prst="rect">
            <a:avLst/>
          </a:prstGeom>
        </p:spPr>
        <p:txBody>
          <a:bodyPr wrap="square">
            <a:spAutoFit/>
          </a:bodyPr>
          <a:lstStyle/>
          <a:p>
            <a:pPr algn="ctr"/>
            <a:r>
              <a:rPr lang="en-GB" sz="2000" dirty="0">
                <a:solidFill>
                  <a:schemeClr val="bg1"/>
                </a:solidFill>
                <a:latin typeface="Tuffy" panose="020B0603060100000000" pitchFamily="34" charset="0"/>
                <a:ea typeface="Tuffy" panose="020B0603060100000000" pitchFamily="34" charset="0"/>
              </a:rPr>
              <a:t>For more planning resources to support this aim, </a:t>
            </a:r>
            <a:r>
              <a:rPr lang="en-GB" sz="2000" b="1" dirty="0">
                <a:solidFill>
                  <a:srgbClr val="18A0DB"/>
                </a:solidFill>
                <a:latin typeface="Tuffy" panose="020B0603060100000000" pitchFamily="34" charset="0"/>
                <a:ea typeface="Tuffy" panose="020B0603060100000000" pitchFamily="34" charset="0"/>
                <a:hlinkClick r:id="rId2"/>
              </a:rPr>
              <a:t>click here</a:t>
            </a:r>
            <a:r>
              <a:rPr lang="en-GB" sz="2000" dirty="0">
                <a:solidFill>
                  <a:schemeClr val="bg1"/>
                </a:solidFill>
                <a:latin typeface="Tuffy" panose="020B0603060100000000" pitchFamily="34" charset="0"/>
                <a:ea typeface="Tuffy" panose="020B0603060100000000" pitchFamily="34" charset="0"/>
              </a:rPr>
              <a:t>.</a:t>
            </a:r>
          </a:p>
        </p:txBody>
      </p:sp>
      <p:sp>
        <p:nvSpPr>
          <p:cNvPr id="17" name="Rectangle 16"/>
          <p:cNvSpPr/>
          <p:nvPr/>
        </p:nvSpPr>
        <p:spPr>
          <a:xfrm>
            <a:off x="766722" y="5385322"/>
            <a:ext cx="6103310" cy="615553"/>
          </a:xfrm>
          <a:prstGeom prst="rect">
            <a:avLst/>
          </a:prstGeom>
        </p:spPr>
        <p:txBody>
          <a:bodyPr wrap="square" lIns="0" tIns="0" rIns="0" bIns="0">
            <a:spAutoFit/>
          </a:bodyPr>
          <a:lstStyle/>
          <a:p>
            <a:r>
              <a:rPr lang="en-GB" sz="2000" dirty="0" err="1">
                <a:solidFill>
                  <a:schemeClr val="bg1"/>
                </a:solidFill>
                <a:latin typeface="Tuffy" panose="020B0603060100000000" pitchFamily="34" charset="0"/>
                <a:ea typeface="Tuffy" panose="020B0603060100000000" pitchFamily="34" charset="0"/>
              </a:rPr>
              <a:t>Twinkl</a:t>
            </a:r>
            <a:r>
              <a:rPr lang="en-GB" sz="2000" dirty="0">
                <a:solidFill>
                  <a:schemeClr val="bg1"/>
                </a:solidFill>
                <a:latin typeface="Tuffy" panose="020B0603060100000000" pitchFamily="34" charset="0"/>
                <a:ea typeface="Tuffy" panose="020B0603060100000000" pitchFamily="34" charset="0"/>
              </a:rPr>
              <a:t> </a:t>
            </a:r>
            <a:r>
              <a:rPr lang="en-GB" sz="2000" dirty="0" err="1">
                <a:solidFill>
                  <a:schemeClr val="bg1"/>
                </a:solidFill>
                <a:latin typeface="Tuffy" panose="020B0603060100000000" pitchFamily="34" charset="0"/>
                <a:ea typeface="Tuffy" panose="020B0603060100000000" pitchFamily="34" charset="0"/>
              </a:rPr>
              <a:t>PlanIt</a:t>
            </a:r>
            <a:r>
              <a:rPr lang="en-GB" sz="2000" dirty="0">
                <a:solidFill>
                  <a:schemeClr val="bg1"/>
                </a:solidFill>
                <a:latin typeface="Tuffy" panose="020B0603060100000000" pitchFamily="34" charset="0"/>
                <a:ea typeface="Tuffy" panose="020B0603060100000000" pitchFamily="34" charset="0"/>
              </a:rPr>
              <a:t> is our award-winning scheme of work </a:t>
            </a:r>
            <a:br>
              <a:rPr lang="en-GB" sz="2000" dirty="0">
                <a:solidFill>
                  <a:schemeClr val="bg1"/>
                </a:solidFill>
                <a:latin typeface="Tuffy" panose="020B0603060100000000" pitchFamily="34" charset="0"/>
                <a:ea typeface="Tuffy" panose="020B0603060100000000" pitchFamily="34" charset="0"/>
              </a:rPr>
            </a:br>
            <a:r>
              <a:rPr lang="en-GB" sz="2000" dirty="0">
                <a:solidFill>
                  <a:schemeClr val="bg1"/>
                </a:solidFill>
                <a:latin typeface="Tuffy" panose="020B0603060100000000" pitchFamily="34" charset="0"/>
                <a:ea typeface="Tuffy" panose="020B0603060100000000" pitchFamily="34" charset="0"/>
              </a:rPr>
              <a:t>with over 4000 resources.</a:t>
            </a:r>
          </a:p>
        </p:txBody>
      </p:sp>
      <p:pic>
        <p:nvPicPr>
          <p:cNvPr id="21" name="Picture 20"/>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7024745" y="5223878"/>
            <a:ext cx="1406637" cy="933495"/>
          </a:xfrm>
          <a:prstGeom prst="rect">
            <a:avLst/>
          </a:prstGeom>
        </p:spPr>
      </p:pic>
      <p:sp>
        <p:nvSpPr>
          <p:cNvPr id="22" name="Rectangle 21"/>
          <p:cNvSpPr/>
          <p:nvPr/>
        </p:nvSpPr>
        <p:spPr>
          <a:xfrm>
            <a:off x="594362" y="673732"/>
            <a:ext cx="7952222" cy="553998"/>
          </a:xfrm>
          <a:prstGeom prst="rect">
            <a:avLst/>
          </a:prstGeom>
        </p:spPr>
        <p:txBody>
          <a:bodyPr wrap="square">
            <a:spAutoFit/>
          </a:bodyPr>
          <a:lstStyle/>
          <a:p>
            <a:pPr algn="ctr"/>
            <a:r>
              <a:rPr lang="en-GB" sz="2900" b="1" dirty="0">
                <a:solidFill>
                  <a:schemeClr val="bg1"/>
                </a:solidFill>
                <a:latin typeface="Tuffy" panose="020B0603060100000000" pitchFamily="34" charset="0"/>
                <a:ea typeface="Tuffy" panose="020B0603060100000000" pitchFamily="34" charset="0"/>
              </a:rPr>
              <a:t>Need Planning to Complement this Resource?</a:t>
            </a:r>
          </a:p>
        </p:txBody>
      </p:sp>
      <p:sp>
        <p:nvSpPr>
          <p:cNvPr id="23" name="Rectangle 22"/>
          <p:cNvSpPr/>
          <p:nvPr/>
        </p:nvSpPr>
        <p:spPr>
          <a:xfrm>
            <a:off x="755650" y="1665109"/>
            <a:ext cx="7632700" cy="1107996"/>
          </a:xfrm>
          <a:prstGeom prst="rect">
            <a:avLst/>
          </a:prstGeom>
          <a:solidFill>
            <a:schemeClr val="bg1"/>
          </a:solidFill>
        </p:spPr>
        <p:txBody>
          <a:bodyPr wrap="square">
            <a:spAutoFit/>
          </a:bodyPr>
          <a:lstStyle/>
          <a:p>
            <a:pPr lvl="0" algn="ctr">
              <a:lnSpc>
                <a:spcPct val="110000"/>
              </a:lnSpc>
            </a:pPr>
            <a:r>
              <a:rPr lang="en-GB" sz="2000" b="1" dirty="0">
                <a:solidFill>
                  <a:srgbClr val="014482"/>
                </a:solidFill>
                <a:latin typeface="Tuffy" panose="020B0603060100000000" pitchFamily="34" charset="0"/>
                <a:ea typeface="Tuffy" panose="020B0603060100000000" pitchFamily="34" charset="0"/>
              </a:rPr>
              <a:t>Pupils practise to become fluent in the formal written method</a:t>
            </a:r>
            <a:br>
              <a:rPr lang="en-GB" sz="2000" b="1" dirty="0">
                <a:solidFill>
                  <a:srgbClr val="014482"/>
                </a:solidFill>
                <a:latin typeface="Tuffy" panose="020B0603060100000000" pitchFamily="34" charset="0"/>
                <a:ea typeface="Tuffy" panose="020B0603060100000000" pitchFamily="34" charset="0"/>
              </a:rPr>
            </a:br>
            <a:r>
              <a:rPr lang="en-GB" sz="2000" b="1" dirty="0">
                <a:solidFill>
                  <a:srgbClr val="014482"/>
                </a:solidFill>
                <a:latin typeface="Tuffy" panose="020B0603060100000000" pitchFamily="34" charset="0"/>
                <a:ea typeface="Tuffy" panose="020B0603060100000000" pitchFamily="34" charset="0"/>
              </a:rPr>
              <a:t>of short multiplication and short division with exact answers</a:t>
            </a:r>
            <a:br>
              <a:rPr lang="en-GB" sz="2000" b="1" dirty="0">
                <a:solidFill>
                  <a:srgbClr val="014482"/>
                </a:solidFill>
                <a:latin typeface="Tuffy" panose="020B0603060100000000" pitchFamily="34" charset="0"/>
                <a:ea typeface="Tuffy" panose="020B0603060100000000" pitchFamily="34" charset="0"/>
              </a:rPr>
            </a:br>
            <a:r>
              <a:rPr lang="en-GB" sz="2000" b="1" dirty="0">
                <a:solidFill>
                  <a:srgbClr val="014482"/>
                </a:solidFill>
                <a:latin typeface="Tuffy" panose="020B0603060100000000" pitchFamily="34" charset="0"/>
                <a:ea typeface="Tuffy" panose="020B0603060100000000" pitchFamily="34" charset="0"/>
              </a:rPr>
              <a:t>(non-statutory).</a:t>
            </a:r>
          </a:p>
        </p:txBody>
      </p:sp>
      <p:sp>
        <p:nvSpPr>
          <p:cNvPr id="24" name="Rectangle 23"/>
          <p:cNvSpPr/>
          <p:nvPr/>
        </p:nvSpPr>
        <p:spPr>
          <a:xfrm>
            <a:off x="3068266" y="1248939"/>
            <a:ext cx="2997937" cy="400110"/>
          </a:xfrm>
          <a:prstGeom prst="rect">
            <a:avLst/>
          </a:prstGeom>
        </p:spPr>
        <p:txBody>
          <a:bodyPr wrap="none">
            <a:spAutoFit/>
          </a:bodyPr>
          <a:lstStyle/>
          <a:p>
            <a:r>
              <a:rPr lang="en-GB" sz="2000" b="1" dirty="0">
                <a:solidFill>
                  <a:schemeClr val="bg1"/>
                </a:solidFill>
                <a:latin typeface="Tuffy" panose="020B0603060100000000" pitchFamily="34" charset="0"/>
                <a:ea typeface="Tuffy" panose="020B0603060100000000" pitchFamily="34" charset="0"/>
              </a:rPr>
              <a:t>National Curriculum Aim</a:t>
            </a:r>
          </a:p>
        </p:txBody>
      </p:sp>
      <p:pic>
        <p:nvPicPr>
          <p:cNvPr id="25" name="Picture 2"/>
          <p:cNvPicPr>
            <a:picLocks noChangeAspect="1" noChangeArrowheads="1"/>
          </p:cNvPicPr>
          <p:nvPr/>
        </p:nvPicPr>
        <p:blipFill>
          <a:blip r:embed="rId4">
            <a:extLst>
              <a:ext uri="{28A0092B-C50C-407E-A947-70E740481C1C}">
                <a14:useLocalDpi xmlns:a14="http://schemas.microsoft.com/office/drawing/2010/main" val="0"/>
              </a:ext>
            </a:extLst>
          </a:blip>
          <a:stretch>
            <a:fillRect/>
          </a:stretch>
        </p:blipFill>
        <p:spPr bwMode="auto">
          <a:xfrm>
            <a:off x="778104" y="3226660"/>
            <a:ext cx="3706766" cy="1853383"/>
          </a:xfrm>
          <a:prstGeom prst="rect">
            <a:avLst/>
          </a:prstGeom>
          <a:noFill/>
          <a:extLst>
            <a:ext uri="{909E8E84-426E-40DD-AFC4-6F175D3DCCD1}">
              <a14:hiddenFill xmlns:a14="http://schemas.microsoft.com/office/drawing/2010/main">
                <a:solidFill>
                  <a:srgbClr val="FFFFFF"/>
                </a:solidFill>
              </a14:hiddenFill>
            </a:ext>
          </a:extLst>
        </p:spPr>
      </p:pic>
      <p:pic>
        <p:nvPicPr>
          <p:cNvPr id="27" name="Picture 4"/>
          <p:cNvPicPr>
            <a:picLocks noChangeAspect="1" noChangeArrowheads="1"/>
          </p:cNvPicPr>
          <p:nvPr/>
        </p:nvPicPr>
        <p:blipFill>
          <a:blip r:embed="rId5">
            <a:extLst>
              <a:ext uri="{28A0092B-C50C-407E-A947-70E740481C1C}">
                <a14:useLocalDpi xmlns:a14="http://schemas.microsoft.com/office/drawing/2010/main" val="0"/>
              </a:ext>
            </a:extLst>
          </a:blip>
          <a:stretch>
            <a:fillRect/>
          </a:stretch>
        </p:blipFill>
        <p:spPr bwMode="auto">
          <a:xfrm>
            <a:off x="4666416" y="3225825"/>
            <a:ext cx="3721934" cy="186096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00502669"/>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hlinkClick r:id="rId2"/>
            <a:extLst>
              <a:ext uri="{FF2B5EF4-FFF2-40B4-BE49-F238E27FC236}">
                <a16:creationId xmlns:a16="http://schemas.microsoft.com/office/drawing/2014/main" id="{E8DA2091-EBE7-458C-8A4A-D887F048E7FF}"/>
              </a:ext>
            </a:extLst>
          </p:cNvPr>
          <p:cNvSpPr/>
          <p:nvPr/>
        </p:nvSpPr>
        <p:spPr>
          <a:xfrm>
            <a:off x="3648891" y="2889068"/>
            <a:ext cx="1846217" cy="1079863"/>
          </a:xfrm>
          <a:prstGeom prst="rect">
            <a:avLst/>
          </a:prstGeom>
          <a:solidFill>
            <a:srgbClr val="18A0DB">
              <a:alpha val="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Tree>
    <p:extLst>
      <p:ext uri="{BB962C8B-B14F-4D97-AF65-F5344CB8AC3E}">
        <p14:creationId xmlns:p14="http://schemas.microsoft.com/office/powerpoint/2010/main" val="2355628886"/>
      </p:ext>
    </p:extLst>
  </p:cSld>
  <p:clrMapOvr>
    <a:masterClrMapping/>
  </p:clrMapOvr>
</p:sld>
</file>

<file path=ppt/theme/theme1.xml><?xml version="1.0" encoding="utf-8"?>
<a:theme xmlns:a="http://schemas.openxmlformats.org/drawingml/2006/main" name="Office Theme">
  <a:themeElements>
    <a:clrScheme name="Twinkl Template">
      <a:dk1>
        <a:srgbClr val="1C1C1C"/>
      </a:dk1>
      <a:lt1>
        <a:sysClr val="window" lastClr="FFFFFF"/>
      </a:lt1>
      <a:dk2>
        <a:srgbClr val="4A4A4A"/>
      </a:dk2>
      <a:lt2>
        <a:srgbClr val="F4F2F2"/>
      </a:lt2>
      <a:accent1>
        <a:srgbClr val="E34192"/>
      </a:accent1>
      <a:accent2>
        <a:srgbClr val="EB8634"/>
      </a:accent2>
      <a:accent3>
        <a:srgbClr val="E6C734"/>
      </a:accent3>
      <a:accent4>
        <a:srgbClr val="79AD42"/>
      </a:accent4>
      <a:accent5>
        <a:srgbClr val="23A7F9"/>
      </a:accent5>
      <a:accent6>
        <a:srgbClr val="954EBE"/>
      </a:accent6>
      <a:hlink>
        <a:srgbClr val="23A7F9"/>
      </a:hlink>
      <a:folHlink>
        <a:srgbClr val="757070"/>
      </a:folHlink>
    </a:clrScheme>
    <a:fontScheme name="Custom 1">
      <a:majorFont>
        <a:latin typeface="Twinkl Sb"/>
        <a:ea typeface=""/>
        <a:cs typeface=""/>
      </a:majorFont>
      <a:minorFont>
        <a:latin typeface="Twinkl"/>
        <a:ea typeface=""/>
        <a:cs typeface=""/>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a:solidFill>
          <a:srgbClr val="18A0DB"/>
        </a:solidFill>
        <a:ln>
          <a:noFill/>
        </a:ln>
      </a:spPr>
      <a:bodyPr rtlCol="0" anchor="ctr"/>
      <a:lstStyle>
        <a:defPPr algn="ctr">
          <a:defRPr/>
        </a:defPPr>
      </a:lstStyle>
      <a:style>
        <a:lnRef idx="2">
          <a:schemeClr val="accent1">
            <a:shade val="50000"/>
          </a:schemeClr>
        </a:lnRef>
        <a:fillRef idx="1">
          <a:schemeClr val="accent1"/>
        </a:fillRef>
        <a:effectRef idx="0">
          <a:schemeClr val="accent1"/>
        </a:effectRef>
        <a:fontRef idx="minor">
          <a:schemeClr val="lt1"/>
        </a:fontRef>
      </a:style>
    </a:spDef>
  </a:objectDefaults>
  <a:extraClrSchemeLst/>
  <a:extLst>
    <a:ext uri="{05A4C25C-085E-4340-85A3-A5531E510DB2}">
      <thm15:themeFamily xmlns:thm15="http://schemas.microsoft.com/office/thememl/2012/main" name="Presentation1" id="{427BB997-074F-4A73-BCC3-A160949C16AA}" vid="{3779DEE8-1EA6-4D01-BADE-96D173D04F3D}"/>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Mastery PowerPoint Template</Template>
  <TotalTime>456</TotalTime>
  <Words>875</Words>
  <Application>Microsoft Macintosh PowerPoint</Application>
  <PresentationFormat>On-screen Show (4:3)</PresentationFormat>
  <Paragraphs>184</Paragraphs>
  <Slides>15</Slides>
  <Notes>0</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15</vt:i4>
      </vt:variant>
    </vt:vector>
  </HeadingPairs>
  <TitlesOfParts>
    <vt:vector size="23" baseType="lpstr">
      <vt:lpstr>Tuffy</vt:lpstr>
      <vt:lpstr>Tuffy-TTF</vt:lpstr>
      <vt:lpstr>Twinkl</vt:lpstr>
      <vt:lpstr>Times New Roman</vt:lpstr>
      <vt:lpstr>Calibri</vt:lpstr>
      <vt:lpstr>Arial</vt:lpstr>
      <vt:lpstr>Kalam</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16.0016</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Jacqui Ford</dc:creator>
  <cp:lastModifiedBy>Clare Evans</cp:lastModifiedBy>
  <cp:revision>347</cp:revision>
  <dcterms:created xsi:type="dcterms:W3CDTF">2019-11-26T12:08:56Z</dcterms:created>
  <dcterms:modified xsi:type="dcterms:W3CDTF">2021-01-14T08:25:57Z</dcterms:modified>
</cp:coreProperties>
</file>