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4" r:id="rId5"/>
    <p:sldId id="265" r:id="rId6"/>
    <p:sldId id="258" r:id="rId7"/>
    <p:sldId id="268" r:id="rId8"/>
    <p:sldId id="263" r:id="rId9"/>
    <p:sldId id="261" r:id="rId10"/>
    <p:sldId id="260" r:id="rId11"/>
    <p:sldId id="266" r:id="rId12"/>
    <p:sldId id="26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3" d="100"/>
          <a:sy n="63" d="100"/>
        </p:scale>
        <p:origin x="804" y="4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FCD30-D6B3-43B0-87E3-026DF3EF3E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AE4A32-D53D-412D-92F9-2FCFEB15D6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BD84B3-DEA8-428C-A049-5ED1A7943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FA04F-CB26-413E-B1F4-BC2F8024DA78}" type="datetimeFigureOut">
              <a:rPr lang="en-GB" smtClean="0"/>
              <a:t>27/01/2019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648449-20F5-4EF5-8933-03BC82CAF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CC5B64-D75B-444C-9998-0B0750686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ADC4-B554-4524-818D-016F91EE9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022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31ADD3-4476-4759-9124-01054DFD0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06D10-DC5B-44D5-9457-691A056AC3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B1906F-C2D3-4F51-ABF4-057736961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FA04F-CB26-413E-B1F4-BC2F8024DA78}" type="datetimeFigureOut">
              <a:rPr lang="en-GB" smtClean="0"/>
              <a:t>27/01/2019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0ED3AF-08ED-47E9-A053-D19DEB573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53F140-B5A6-448E-A420-7F15BBDB4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ADC4-B554-4524-818D-016F91EE9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267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41425-06E1-42B2-B7D7-3E160F6E4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63A75E-1A3D-41F7-9B95-8CF365F8DB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7B40F7-8A76-4F1D-9142-1D35C3F5F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FA04F-CB26-413E-B1F4-BC2F8024DA78}" type="datetimeFigureOut">
              <a:rPr lang="en-GB" smtClean="0"/>
              <a:t>27/01/2019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D6E52C-C4F4-48F1-ADE9-3F240F807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666C1C-7C61-49E8-AED4-05ED3CFA8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ADC4-B554-4524-818D-016F91EE9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864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F5674-8DCA-4B69-B3FF-E4EC63D6B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17E918-723B-4D4A-B9E8-9F2033B2E4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8FE746-DBA5-4A93-AEA4-C15098189B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27A7C8-E9EA-43C4-B7BD-BFE5AB8FC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FA04F-CB26-413E-B1F4-BC2F8024DA78}" type="datetimeFigureOut">
              <a:rPr lang="en-GB" smtClean="0"/>
              <a:t>27/01/2019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0860BA-E75A-4A74-BEAE-B6660A252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5B933A-50EE-48CE-AC47-FF8CE3E83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ADC4-B554-4524-818D-016F91EE9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23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E4AFE-1F4B-41AC-B624-B1A33BFD7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1FF9D1-7A18-40D6-B608-13831CA9CE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42EEAF-1CCC-489A-BA06-91CFFD337C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CBC7DC3-5DA5-49DD-90AE-787196DB0A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E92A76-C873-4095-A8A4-15B442F17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68EC829-AB7C-45FB-8FD2-723AAC2D1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FA04F-CB26-413E-B1F4-BC2F8024DA78}" type="datetimeFigureOut">
              <a:rPr lang="en-GB" smtClean="0"/>
              <a:t>27/01/2019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785DEC-D997-45C1-9AE2-33D9AA882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E7F126-3431-4F67-BE66-28B210071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ADC4-B554-4524-818D-016F91EE9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896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F3EBC-36D1-45C4-AF50-74D74DC02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12EC5B-E771-4291-ABBA-027E0C589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FA04F-CB26-413E-B1F4-BC2F8024DA78}" type="datetimeFigureOut">
              <a:rPr lang="en-GB" smtClean="0"/>
              <a:t>27/01/2019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1FE8FD-8FFC-4BAB-B8A1-357662220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96FCB3-0007-4B0D-ABF1-081B6E8F3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ADC4-B554-4524-818D-016F91EE9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256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ABB9DA5-724B-46B5-A52E-1769A1E22D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FA04F-CB26-413E-B1F4-BC2F8024DA78}" type="datetimeFigureOut">
              <a:rPr lang="en-GB" smtClean="0"/>
              <a:t>27/01/2019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0D2C333-1B38-471C-B1E2-A57AF38B4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43F230-8BEB-4F3A-A16B-63FB8CAF8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ADC4-B554-4524-818D-016F91EE9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004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1FBEF-0F4A-4D6D-A6C8-ACA326C246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284E0F-A07F-431A-9CE3-2E71110790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B0D3E6-BB6E-4EB1-8FBD-7D18D10A4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A7989E-627F-4624-A4B1-11C44ACF5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FA04F-CB26-413E-B1F4-BC2F8024DA78}" type="datetimeFigureOut">
              <a:rPr lang="en-GB" smtClean="0"/>
              <a:t>27/01/2019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D9457-3492-435B-ACB7-8B3CA04D4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B565A5-0C6D-40EF-A38C-CDCCB5D1C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ADC4-B554-4524-818D-016F91EE9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494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10C9B-E114-4A50-864D-938E08A0E5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F1FD74-3B29-465A-9B65-33CF4DEAE8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4B69D9-13AC-477C-AC91-F71CEC05EB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212A39-8B94-45C9-9123-70F81701C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FA04F-CB26-413E-B1F4-BC2F8024DA78}" type="datetimeFigureOut">
              <a:rPr lang="en-GB" smtClean="0"/>
              <a:t>27/01/2019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4F0611-6706-4633-88E3-FF1547588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9CB05A-5AA2-43AA-80C2-008FADD5C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ADC4-B554-4524-818D-016F91EE9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82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3AE0F-B710-4E84-8A7C-10502BBAF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8816E5-0B48-4637-B693-7ECFD65E0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ADF94A-59C3-4BDE-9C08-C6B7D001A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FA04F-CB26-413E-B1F4-BC2F8024DA78}" type="datetimeFigureOut">
              <a:rPr lang="en-GB" smtClean="0"/>
              <a:t>27/01/2019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BBD7A6-9B89-48FB-B050-4EC5B0025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0C1B0C-F7A0-4FE2-8710-0701E612F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ADC4-B554-4524-818D-016F91EE9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47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95DCE2-19DF-4E9B-8893-592F6C26DA6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6F9D1B-D6B4-4080-A984-5F494C71AD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1DA8D0-BE4A-4C53-A746-FD96168334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FA04F-CB26-413E-B1F4-BC2F8024DA78}" type="datetimeFigureOut">
              <a:rPr lang="en-GB" smtClean="0"/>
              <a:t>27/01/2019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A7CD2-0B2A-4616-9FF4-7EF4622BC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A2A0F4-347F-4EF2-B682-0299862F1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ADC4-B554-4524-818D-016F91EE9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678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1FA2FC-D29D-407D-A4FF-A9DFDEDFC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E213D-E8D2-463C-8BAB-9C5B15F246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758244-2B11-4BA3-AF12-9733126049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FA04F-CB26-413E-B1F4-BC2F8024DA78}" type="datetimeFigureOut">
              <a:rPr lang="en-GB" smtClean="0"/>
              <a:t>27/01/2019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4125F1-4FDA-4ECB-8F5D-E6766E5847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03B082-7FDE-44CB-802A-FD76D54625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8ADC4-B554-4524-818D-016F91EE9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004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5FC83B-ABC8-4016-90C5-CBCA49354FB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POP-UP TOYS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1B4387-586B-4E74-BF40-541CF07831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WALT: design purposeful, functional, appealing products for ourselves and other users based on design criteria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13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aby sitting on a table&#10;&#10;Description automatically generated">
            <a:extLst>
              <a:ext uri="{FF2B5EF4-FFF2-40B4-BE49-F238E27FC236}">
                <a16:creationId xmlns:a16="http://schemas.microsoft.com/office/drawing/2014/main" id="{C3DCA001-3F12-42B4-86D3-C8BFB1AA57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-402"/>
          <a:stretch/>
        </p:blipFill>
        <p:spPr>
          <a:xfrm>
            <a:off x="1" y="23504"/>
            <a:ext cx="6807200" cy="6834496"/>
          </a:xfrm>
          <a:prstGeom prst="rect">
            <a:avLst/>
          </a:prstGeom>
        </p:spPr>
      </p:pic>
      <p:pic>
        <p:nvPicPr>
          <p:cNvPr id="7" name="Picture 6" descr="A close up of a box&#10;&#10;Description automatically generated">
            <a:extLst>
              <a:ext uri="{FF2B5EF4-FFF2-40B4-BE49-F238E27FC236}">
                <a16:creationId xmlns:a16="http://schemas.microsoft.com/office/drawing/2014/main" id="{5D6267E7-6F08-475A-87F4-CD42906367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76" r="-3" b="16763"/>
          <a:stretch/>
        </p:blipFill>
        <p:spPr>
          <a:xfrm>
            <a:off x="7534656" y="1"/>
            <a:ext cx="4657344" cy="3346704"/>
          </a:xfrm>
          <a:prstGeom prst="rect">
            <a:avLst/>
          </a:prstGeom>
        </p:spPr>
      </p:pic>
      <p:pic>
        <p:nvPicPr>
          <p:cNvPr id="9" name="Picture 8" descr="A picture containing indoor, wall, table, sitting&#10;&#10;Description automatically generated">
            <a:extLst>
              <a:ext uri="{FF2B5EF4-FFF2-40B4-BE49-F238E27FC236}">
                <a16:creationId xmlns:a16="http://schemas.microsoft.com/office/drawing/2014/main" id="{5E47FD2D-DED6-4E35-A8E4-F0E2F47B39B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01" r="-3" b="18525"/>
          <a:stretch/>
        </p:blipFill>
        <p:spPr>
          <a:xfrm>
            <a:off x="7534654" y="3738880"/>
            <a:ext cx="4657346" cy="311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7200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wall, indoor, sitting, floor&#10;&#10;Description automatically generated">
            <a:extLst>
              <a:ext uri="{FF2B5EF4-FFF2-40B4-BE49-F238E27FC236}">
                <a16:creationId xmlns:a16="http://schemas.microsoft.com/office/drawing/2014/main" id="{7027BF87-6503-4379-9977-F11C62A0D18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94" r="8543" b="2"/>
          <a:stretch/>
        </p:blipFill>
        <p:spPr>
          <a:xfrm>
            <a:off x="321733" y="321732"/>
            <a:ext cx="3777025" cy="6214533"/>
          </a:xfrm>
          <a:prstGeom prst="rect">
            <a:avLst/>
          </a:prstGeom>
        </p:spPr>
      </p:pic>
      <p:pic>
        <p:nvPicPr>
          <p:cNvPr id="9" name="Picture 8" descr="A picture containing wall, indoor&#10;&#10;Description automatically generated">
            <a:extLst>
              <a:ext uri="{FF2B5EF4-FFF2-40B4-BE49-F238E27FC236}">
                <a16:creationId xmlns:a16="http://schemas.microsoft.com/office/drawing/2014/main" id="{696BAE65-4EAF-4A95-9BAA-041E3205D1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52" r="5263" b="-1"/>
          <a:stretch/>
        </p:blipFill>
        <p:spPr>
          <a:xfrm>
            <a:off x="4184538" y="321732"/>
            <a:ext cx="3822924" cy="62145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520031D-195C-4821-930C-3FE15166CCF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7" r="4325" b="-2"/>
          <a:stretch/>
        </p:blipFill>
        <p:spPr>
          <a:xfrm>
            <a:off x="8087672" y="321732"/>
            <a:ext cx="3782595" cy="6214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404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picture containing wall, indoor, table&#10;&#10;Description automatically generated">
            <a:extLst>
              <a:ext uri="{FF2B5EF4-FFF2-40B4-BE49-F238E27FC236}">
                <a16:creationId xmlns:a16="http://schemas.microsoft.com/office/drawing/2014/main" id="{687953D1-D534-4FFE-86C7-2ED97FE434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01" r="-1" b="14336"/>
          <a:stretch/>
        </p:blipFill>
        <p:spPr>
          <a:xfrm>
            <a:off x="321731" y="321732"/>
            <a:ext cx="5728548" cy="621453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18BA563-6651-45C1-BA57-AAEA57D589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92" t="13787" r="12057" b="-2"/>
          <a:stretch/>
        </p:blipFill>
        <p:spPr>
          <a:xfrm>
            <a:off x="7162800" y="168731"/>
            <a:ext cx="4915189" cy="636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941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0BED5634-D655-405B-B079-42FDB93FF2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13" y="643466"/>
            <a:ext cx="1087037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1222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solidFill>
            <a:srgbClr val="449F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421CFA1B-928D-47F5-8DDD-DE1BEB222F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3381" y="1176793"/>
            <a:ext cx="4548146" cy="454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3947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piratee Cone Puppet">
            <a:extLst>
              <a:ext uri="{FF2B5EF4-FFF2-40B4-BE49-F238E27FC236}">
                <a16:creationId xmlns:a16="http://schemas.microsoft.com/office/drawing/2014/main" id="{6DD12497-7409-4EDC-899B-780A84EC8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935" y="1123527"/>
            <a:ext cx="4180673" cy="46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4D56677B-C0B7-4DAC-ACAD-8054FF1B59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1573887"/>
            <a:ext cx="0" cy="3710227"/>
          </a:xfrm>
          <a:prstGeom prst="line">
            <a:avLst/>
          </a:prstGeom>
          <a:ln w="19050">
            <a:solidFill>
              <a:srgbClr val="FFE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Image result for hedgehog Cone Puppet">
            <a:extLst>
              <a:ext uri="{FF2B5EF4-FFF2-40B4-BE49-F238E27FC236}">
                <a16:creationId xmlns:a16="http://schemas.microsoft.com/office/drawing/2014/main" id="{1730A46A-78D7-4BCF-B0FF-5C0540B8A4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640" y="1123527"/>
            <a:ext cx="3503173" cy="46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66932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9EF3B7D-F279-48C0-9D6F-9B9B7C40A2E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927"/>
          <a:stretch/>
        </p:blipFill>
        <p:spPr>
          <a:xfrm>
            <a:off x="643467" y="1459804"/>
            <a:ext cx="5291666" cy="3938392"/>
          </a:xfrm>
          <a:prstGeom prst="rect">
            <a:avLst/>
          </a:prstGeom>
        </p:spPr>
      </p:pic>
      <p:pic>
        <p:nvPicPr>
          <p:cNvPr id="4" name="Picture 3" descr="A picture containing table, floor, indoor, red&#10;&#10;Description automatically generated">
            <a:extLst>
              <a:ext uri="{FF2B5EF4-FFF2-40B4-BE49-F238E27FC236}">
                <a16:creationId xmlns:a16="http://schemas.microsoft.com/office/drawing/2014/main" id="{99EB8D23-F013-45FD-A950-2631DE6FCE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865" y="783166"/>
            <a:ext cx="5291667" cy="529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1761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brown and black hat&#10;&#10;Description automatically generated">
            <a:extLst>
              <a:ext uri="{FF2B5EF4-FFF2-40B4-BE49-F238E27FC236}">
                <a16:creationId xmlns:a16="http://schemas.microsoft.com/office/drawing/2014/main" id="{B558D48D-EA07-4C63-83D2-00180C786B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095" y="1123527"/>
            <a:ext cx="3062192" cy="4604800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CD67800-37AC-4E14-89B0-F79DCB3FB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16560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A picture containing food&#10;&#10;Description automatically generated">
            <a:extLst>
              <a:ext uri="{FF2B5EF4-FFF2-40B4-BE49-F238E27FC236}">
                <a16:creationId xmlns:a16="http://schemas.microsoft.com/office/drawing/2014/main" id="{87E1C348-5237-4431-A214-72774E128E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8882" y="1123527"/>
            <a:ext cx="3460932" cy="4604800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0F1788F-A5AE-4188-8274-F7F2E3833E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99592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A picture containing sky&#10;&#10;Description automatically generated">
            <a:extLst>
              <a:ext uri="{FF2B5EF4-FFF2-40B4-BE49-F238E27FC236}">
                <a16:creationId xmlns:a16="http://schemas.microsoft.com/office/drawing/2014/main" id="{27841F4E-591B-43F6-8D16-83263C0A97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3460" y="1123528"/>
            <a:ext cx="3234872" cy="46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632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527FCEA-6143-4C5E-8C45-8AC9237ADE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A9F23AD-7A55-49F3-A3EC-743F47F36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7090"/>
            <a:ext cx="6741849" cy="5897880"/>
          </a:xfrm>
          <a:prstGeom prst="rect">
            <a:avLst/>
          </a:prstGeom>
          <a:solidFill>
            <a:srgbClr val="FFFFFF"/>
          </a:solidFill>
          <a:ln w="19050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sitting&#10;&#10;Description automatically generated">
            <a:extLst>
              <a:ext uri="{FF2B5EF4-FFF2-40B4-BE49-F238E27FC236}">
                <a16:creationId xmlns:a16="http://schemas.microsoft.com/office/drawing/2014/main" id="{6D338539-BBE8-4417-8E16-03A26866FF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849" y="650497"/>
            <a:ext cx="3710745" cy="5571066"/>
          </a:xfrm>
          <a:prstGeom prst="rect">
            <a:avLst/>
          </a:prstGeom>
        </p:spPr>
      </p:pic>
      <p:sp>
        <p:nvSpPr>
          <p:cNvPr id="27" name="Rectangle 21">
            <a:extLst>
              <a:ext uri="{FF2B5EF4-FFF2-40B4-BE49-F238E27FC236}">
                <a16:creationId xmlns:a16="http://schemas.microsoft.com/office/drawing/2014/main" id="{D7D9F91F-72C9-4DB9-ABD0-A8180D8262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480060"/>
            <a:ext cx="4180332" cy="2788074"/>
          </a:xfrm>
          <a:prstGeom prst="rect">
            <a:avLst/>
          </a:prstGeom>
          <a:solidFill>
            <a:srgbClr val="FFFFFF"/>
          </a:solidFill>
          <a:ln w="19050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9D3307-9B49-4BB1-8A92-5CCC4A86C9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6400" y="643467"/>
            <a:ext cx="2233890" cy="2475653"/>
          </a:xfrm>
          <a:prstGeom prst="rect">
            <a:avLst/>
          </a:prstGeom>
        </p:spPr>
      </p:pic>
      <p:sp>
        <p:nvSpPr>
          <p:cNvPr id="28" name="Rectangle 23">
            <a:extLst>
              <a:ext uri="{FF2B5EF4-FFF2-40B4-BE49-F238E27FC236}">
                <a16:creationId xmlns:a16="http://schemas.microsoft.com/office/drawing/2014/main" id="{BE016956-CE9F-4946-8834-A8BC3529D0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603670"/>
            <a:ext cx="4180332" cy="2788074"/>
          </a:xfrm>
          <a:prstGeom prst="rect">
            <a:avLst/>
          </a:prstGeom>
          <a:solidFill>
            <a:srgbClr val="FFFFFF"/>
          </a:solidFill>
          <a:ln w="19050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F304CE8-17DC-40B6-8681-508BC5F765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5873" y="3803433"/>
            <a:ext cx="3854945" cy="2361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9623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music&#10;&#10;Description automatically generated">
            <a:extLst>
              <a:ext uri="{FF2B5EF4-FFF2-40B4-BE49-F238E27FC236}">
                <a16:creationId xmlns:a16="http://schemas.microsoft.com/office/drawing/2014/main" id="{99F31EF8-3578-47BA-88DF-418328C1FE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263" y="1123527"/>
            <a:ext cx="2739856" cy="460480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CD67800-37AC-4E14-89B0-F79DCB3FB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16560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picture containing sitting, indoor, small&#10;&#10;Description automatically generated">
            <a:extLst>
              <a:ext uri="{FF2B5EF4-FFF2-40B4-BE49-F238E27FC236}">
                <a16:creationId xmlns:a16="http://schemas.microsoft.com/office/drawing/2014/main" id="{D74EBC15-DA3C-4513-B2DF-7AE7E2A0EA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676" y="1657254"/>
            <a:ext cx="3537345" cy="3537345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0F1788F-A5AE-4188-8274-F7F2E3833E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99592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picture containing floor, table, indoor, plant&#10;&#10;Description automatically generated">
            <a:extLst>
              <a:ext uri="{FF2B5EF4-FFF2-40B4-BE49-F238E27FC236}">
                <a16:creationId xmlns:a16="http://schemas.microsoft.com/office/drawing/2014/main" id="{635781CF-8860-4767-81AB-DD4A93538F8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498"/>
          <a:stretch/>
        </p:blipFill>
        <p:spPr>
          <a:xfrm>
            <a:off x="8444448" y="1123528"/>
            <a:ext cx="2952896" cy="46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5703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stuffed animals sitting on a table&#10;&#10;Description automatically generated">
            <a:extLst>
              <a:ext uri="{FF2B5EF4-FFF2-40B4-BE49-F238E27FC236}">
                <a16:creationId xmlns:a16="http://schemas.microsoft.com/office/drawing/2014/main" id="{0F15B420-F58E-4700-AF7B-98D5FCA566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48"/>
          <a:stretch/>
        </p:blipFill>
        <p:spPr>
          <a:xfrm>
            <a:off x="1897224" y="142240"/>
            <a:ext cx="8397551" cy="657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9531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20</Words>
  <Application>Microsoft Office PowerPoint</Application>
  <PresentationFormat>Widescreen</PresentationFormat>
  <Paragraphs>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POP-UP TOYS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POP-UP TOYS</dc:title>
  <dc:creator>Jane Burrough</dc:creator>
  <cp:lastModifiedBy>Jane Burrough</cp:lastModifiedBy>
  <cp:revision>2</cp:revision>
  <dcterms:created xsi:type="dcterms:W3CDTF">2019-01-28T00:02:59Z</dcterms:created>
  <dcterms:modified xsi:type="dcterms:W3CDTF">2019-01-28T00:06:57Z</dcterms:modified>
</cp:coreProperties>
</file>