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5A25"/>
    <a:srgbClr val="F05B71"/>
    <a:srgbClr val="18A0DB"/>
    <a:srgbClr val="4DB1E3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948" y="108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slide" Target="slide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slide" Target="slide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slide" Target="slide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slide" Target="slide10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slide" Target="slide9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5" Type="http://schemas.openxmlformats.org/officeDocument/2006/relationships/slide" Target="slide1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272965" y="2354785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525408" y="2015689"/>
            <a:ext cx="796954" cy="847289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010885" y="3099755"/>
            <a:ext cx="1434517" cy="1489940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362447" y="3879435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3728144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3695990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764838" y="1979135"/>
            <a:ext cx="3623512" cy="112062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Can you check by counting?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3031164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2987104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3132669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5124191" y="3879435"/>
            <a:ext cx="1110168" cy="976069"/>
          </a:xfrm>
          <a:prstGeom prst="wedgeRoundRectCallout">
            <a:avLst>
              <a:gd name="adj1" fmla="val 79976"/>
              <a:gd name="adj2" fmla="val 577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724884" y="2041077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553704" y="2123079"/>
            <a:ext cx="796954" cy="847289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856094" y="3261862"/>
            <a:ext cx="1434517" cy="1489940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97809" y="3661455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5163967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5131813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728144" y="1979135"/>
            <a:ext cx="4660206" cy="112062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bubble. How many are there now? Can you find that number on the number line? What do you notice?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4466987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4422927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4568492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540613" y="4352779"/>
            <a:ext cx="796954" cy="847289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22478" y="3203166"/>
            <a:ext cx="796954" cy="847289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5090890" y="3436563"/>
            <a:ext cx="1110168" cy="976069"/>
          </a:xfrm>
          <a:prstGeom prst="wedgeRoundRectCallout">
            <a:avLst>
              <a:gd name="adj1" fmla="val 68641"/>
              <a:gd name="adj2" fmla="val 19527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77433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74211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 I think there will be 10.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567919" y="3403378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763244" y="3006098"/>
            <a:ext cx="796954" cy="847289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58167" y="4363482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7287307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7255153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764838" y="2166856"/>
            <a:ext cx="3623512" cy="357419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6590327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6546267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6691832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480471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79762" y="2205192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918896" y="2222816"/>
            <a:ext cx="1434517" cy="1489940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494950" y="2197411"/>
            <a:ext cx="796954" cy="847289"/>
          </a:xfrm>
          <a:prstGeom prst="rect">
            <a:avLst/>
          </a:prstGeom>
        </p:spPr>
      </p:pic>
      <p:pic>
        <p:nvPicPr>
          <p:cNvPr id="35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819664" y="3765674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37581" y="3233326"/>
            <a:ext cx="796954" cy="847289"/>
          </a:xfrm>
          <a:prstGeom prst="rect">
            <a:avLst/>
          </a:prstGeom>
        </p:spPr>
      </p:pic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801747" y="3853387"/>
            <a:ext cx="1434517" cy="1489940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7910239" y="2625008"/>
            <a:ext cx="1110168" cy="976069"/>
          </a:xfrm>
          <a:prstGeom prst="wedgeRoundRectCallout">
            <a:avLst>
              <a:gd name="adj1" fmla="val -65109"/>
              <a:gd name="adj2" fmla="val 3843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91299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051457" y="2900906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167464" y="3465513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2301610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2284342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2706923" y="1979135"/>
            <a:ext cx="5681427" cy="101408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Does that mean there are more or fewer bubbles?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1604630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1575456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1706135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5171455" y="3645876"/>
            <a:ext cx="1110168" cy="976069"/>
          </a:xfrm>
          <a:prstGeom prst="wedgeRoundRectCallout">
            <a:avLst>
              <a:gd name="adj1" fmla="val 75442"/>
              <a:gd name="adj2" fmla="val 663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96932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64118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51037" y="4121323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4418049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4422028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967701" y="2034393"/>
            <a:ext cx="4420649" cy="8782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Has the number of bubbles changed? Can you tell me how?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3721069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3707066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3822574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3060662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941674" y="2197767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420174" y="2618290"/>
            <a:ext cx="1434517" cy="1489940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220495" y="3809720"/>
            <a:ext cx="796954" cy="847289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5068351" y="3692322"/>
            <a:ext cx="1110168" cy="976069"/>
          </a:xfrm>
          <a:prstGeom prst="wedgeRoundRectCallout">
            <a:avLst>
              <a:gd name="adj1" fmla="val 70908"/>
              <a:gd name="adj2" fmla="val 18667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76407" y="4233364"/>
            <a:ext cx="796954" cy="8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8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943495" y="2422098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113119" y="3780401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3002683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2985415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2706923" y="1979136"/>
            <a:ext cx="5681427" cy="80244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are fewer bubbles now. Can you count them for me?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2305703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2276529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2407208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378012" y="3366486"/>
            <a:ext cx="1434517" cy="1489940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5202637" y="2878451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90186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64118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 </a:t>
            </a:r>
            <a:endParaRPr lang="en-GB" dirty="0"/>
          </a:p>
        </p:txBody>
      </p:sp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51037" y="4121323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6569506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6533730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967701" y="2039872"/>
            <a:ext cx="4420649" cy="4908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are 6 bubbles. Do you agree?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5872526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5818768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5958129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669738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756170" y="2347324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325948" y="3736355"/>
            <a:ext cx="1434517" cy="1489940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013014" y="2846475"/>
            <a:ext cx="796954" cy="847289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907076" y="2457108"/>
            <a:ext cx="1434517" cy="1489940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166332" y="3724327"/>
            <a:ext cx="796954" cy="847289"/>
          </a:xfrm>
          <a:prstGeom prst="rect">
            <a:avLst/>
          </a:prstGeom>
        </p:spPr>
      </p:pic>
      <p:sp>
        <p:nvSpPr>
          <p:cNvPr id="35" name="Rounded Rectangular Callout 34"/>
          <p:cNvSpPr/>
          <p:nvPr/>
        </p:nvSpPr>
        <p:spPr>
          <a:xfrm>
            <a:off x="5081878" y="2970258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922736" y="3140019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420963" y="4566318"/>
            <a:ext cx="796954" cy="8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81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771482" y="3955301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728503" y="2607698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7964620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7979156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755650" y="1979136"/>
            <a:ext cx="7632701" cy="482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First I had 10 bubbles. Then, I popped 1 bubble. Now, I have 9 bubbles.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7267640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7254368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7385047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2443373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793089" y="3265025"/>
            <a:ext cx="1434517" cy="1489940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718498" y="2604001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665253" y="2510262"/>
            <a:ext cx="796954" cy="847289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07293" y="3327875"/>
            <a:ext cx="796954" cy="847289"/>
          </a:xfrm>
          <a:prstGeom prst="rect">
            <a:avLst/>
          </a:prstGeom>
        </p:spPr>
      </p:pic>
      <p:pic>
        <p:nvPicPr>
          <p:cNvPr id="35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916392" y="2544344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129439" y="4066641"/>
            <a:ext cx="796954" cy="847289"/>
          </a:xfrm>
          <a:prstGeom prst="rect">
            <a:avLst/>
          </a:prstGeom>
        </p:spPr>
      </p:pic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5313066" y="4477246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295337" y="4512652"/>
            <a:ext cx="796954" cy="847289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7889531" y="2681912"/>
            <a:ext cx="1110168" cy="976069"/>
          </a:xfrm>
          <a:prstGeom prst="wedgeRoundRectCallout">
            <a:avLst>
              <a:gd name="adj1" fmla="val -67376"/>
              <a:gd name="adj2" fmla="val 34138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362499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5441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1621185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1577458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1152939" y="2021704"/>
            <a:ext cx="7235411" cy="4908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Oh! I had 1 bubble. Then, I popped 1 bubble. Why do I have zero?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924205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894300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1009808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669738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4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5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860199" y="2878103"/>
            <a:ext cx="1434517" cy="1489940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5124191" y="2949565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637032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208803" y="3629573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5857935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5816814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586181" y="1979136"/>
            <a:ext cx="3802170" cy="482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Can you check by counting?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5160955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5131781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5278362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2443373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end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238282" y="2394194"/>
            <a:ext cx="1434517" cy="1489940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068594" y="2164767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308446" y="1917555"/>
            <a:ext cx="796954" cy="847289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131796" y="2852417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566760" y="3740913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207739" y="4022871"/>
            <a:ext cx="796954" cy="847289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5124191" y="2760286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32564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188</TotalTime>
  <Words>571</Words>
  <Application>Microsoft Office PowerPoint</Application>
  <PresentationFormat>On-screen Show (4:3)</PresentationFormat>
  <Paragraphs>169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Arial</vt:lpstr>
      <vt:lpstr>Twinkl</vt:lpstr>
      <vt:lpstr>Office Theme</vt:lpstr>
      <vt:lpstr>PowerPoint Presentation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Shantal Paley</cp:lastModifiedBy>
  <cp:revision>21</cp:revision>
  <dcterms:created xsi:type="dcterms:W3CDTF">2019-03-25T14:47:20Z</dcterms:created>
  <dcterms:modified xsi:type="dcterms:W3CDTF">2019-03-27T16:08:15Z</dcterms:modified>
</cp:coreProperties>
</file>