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0" r:id="rId3"/>
    <p:sldId id="257" r:id="rId4"/>
    <p:sldId id="262" r:id="rId5"/>
    <p:sldId id="263" r:id="rId6"/>
    <p:sldId id="256" r:id="rId7"/>
    <p:sldId id="258" r:id="rId8"/>
    <p:sldId id="259" r:id="rId9"/>
    <p:sldId id="261" r:id="rId10"/>
    <p:sldId id="26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F690805-A212-4C3D-8F3B-C8ECB5AAF878}" v="68" dt="2019-01-12T20:48:57.613"/>
    <p1510:client id="{74A0140E-2DB5-4B7B-8FB2-162D8413C54A}" v="9" dt="2019-01-12T22:52:27.15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ne Burrough" userId="9cec317b08f929c6" providerId="LiveId" clId="{74A0140E-2DB5-4B7B-8FB2-162D8413C54A}"/>
    <pc:docChg chg="undo custSel delSld modSld sldOrd">
      <pc:chgData name="Jane Burrough" userId="9cec317b08f929c6" providerId="LiveId" clId="{74A0140E-2DB5-4B7B-8FB2-162D8413C54A}" dt="2019-01-12T22:56:21.983" v="83" actId="14100"/>
      <pc:docMkLst>
        <pc:docMk/>
      </pc:docMkLst>
      <pc:sldChg chg="addSp delSp modSp">
        <pc:chgData name="Jane Burrough" userId="9cec317b08f929c6" providerId="LiveId" clId="{74A0140E-2DB5-4B7B-8FB2-162D8413C54A}" dt="2019-01-12T22:56:21.983" v="83" actId="14100"/>
        <pc:sldMkLst>
          <pc:docMk/>
          <pc:sldMk cId="1760417024" sldId="259"/>
        </pc:sldMkLst>
        <pc:picChg chg="add mod modCrop">
          <ac:chgData name="Jane Burrough" userId="9cec317b08f929c6" providerId="LiveId" clId="{74A0140E-2DB5-4B7B-8FB2-162D8413C54A}" dt="2019-01-12T22:56:21.983" v="83" actId="14100"/>
          <ac:picMkLst>
            <pc:docMk/>
            <pc:sldMk cId="1760417024" sldId="259"/>
            <ac:picMk id="8" creationId="{9C94D815-9B67-4560-84ED-9650EC433505}"/>
          </ac:picMkLst>
        </pc:picChg>
        <pc:picChg chg="del">
          <ac:chgData name="Jane Burrough" userId="9cec317b08f929c6" providerId="LiveId" clId="{74A0140E-2DB5-4B7B-8FB2-162D8413C54A}" dt="2019-01-12T22:52:21.762" v="68" actId="478"/>
          <ac:picMkLst>
            <pc:docMk/>
            <pc:sldMk cId="1760417024" sldId="259"/>
            <ac:picMk id="12" creationId="{9777F7F0-55B0-497A-8269-478F57FB4E7D}"/>
          </ac:picMkLst>
        </pc:picChg>
        <pc:picChg chg="mod">
          <ac:chgData name="Jane Burrough" userId="9cec317b08f929c6" providerId="LiveId" clId="{74A0140E-2DB5-4B7B-8FB2-162D8413C54A}" dt="2019-01-12T22:53:07.659" v="77" actId="1076"/>
          <ac:picMkLst>
            <pc:docMk/>
            <pc:sldMk cId="1760417024" sldId="259"/>
            <ac:picMk id="16" creationId="{BC0468A9-0CB7-419C-835C-F4BB2A78B718}"/>
          </ac:picMkLst>
        </pc:picChg>
      </pc:sldChg>
      <pc:sldChg chg="addSp modSp del ord">
        <pc:chgData name="Jane Burrough" userId="9cec317b08f929c6" providerId="LiveId" clId="{74A0140E-2DB5-4B7B-8FB2-162D8413C54A}" dt="2019-01-12T22:54:44.773" v="82" actId="2696"/>
        <pc:sldMkLst>
          <pc:docMk/>
          <pc:sldMk cId="361235093" sldId="265"/>
        </pc:sldMkLst>
        <pc:picChg chg="add mod">
          <ac:chgData name="Jane Burrough" userId="9cec317b08f929c6" providerId="LiveId" clId="{74A0140E-2DB5-4B7B-8FB2-162D8413C54A}" dt="2019-01-12T22:50:24.706" v="59" actId="1076"/>
          <ac:picMkLst>
            <pc:docMk/>
            <pc:sldMk cId="361235093" sldId="265"/>
            <ac:picMk id="3" creationId="{510D3455-92B1-4A48-8E59-258D3E696437}"/>
          </ac:picMkLst>
        </pc:picChg>
      </pc:sldChg>
      <pc:sldChg chg="addSp delSp modSp mod setBg setClrOvrMap">
        <pc:chgData name="Jane Burrough" userId="9cec317b08f929c6" providerId="LiveId" clId="{74A0140E-2DB5-4B7B-8FB2-162D8413C54A}" dt="2019-01-12T22:54:05.955" v="81" actId="26606"/>
        <pc:sldMkLst>
          <pc:docMk/>
          <pc:sldMk cId="3491353361" sldId="266"/>
        </pc:sldMkLst>
        <pc:spChg chg="mod">
          <ac:chgData name="Jane Burrough" userId="9cec317b08f929c6" providerId="LiveId" clId="{74A0140E-2DB5-4B7B-8FB2-162D8413C54A}" dt="2019-01-12T22:54:05.955" v="81" actId="26606"/>
          <ac:spMkLst>
            <pc:docMk/>
            <pc:sldMk cId="3491353361" sldId="266"/>
            <ac:spMk id="2" creationId="{A4361860-93F9-4622-A959-AC7D839B2F3F}"/>
          </ac:spMkLst>
        </pc:spChg>
        <pc:spChg chg="mod">
          <ac:chgData name="Jane Burrough" userId="9cec317b08f929c6" providerId="LiveId" clId="{74A0140E-2DB5-4B7B-8FB2-162D8413C54A}" dt="2019-01-12T22:54:05.955" v="81" actId="26606"/>
          <ac:spMkLst>
            <pc:docMk/>
            <pc:sldMk cId="3491353361" sldId="266"/>
            <ac:spMk id="3" creationId="{EFBC6AEA-A408-4C50-B2B0-8532FEF99556}"/>
          </ac:spMkLst>
        </pc:spChg>
        <pc:spChg chg="add del">
          <ac:chgData name="Jane Burrough" userId="9cec317b08f929c6" providerId="LiveId" clId="{74A0140E-2DB5-4B7B-8FB2-162D8413C54A}" dt="2019-01-12T22:54:05.952" v="80" actId="26606"/>
          <ac:spMkLst>
            <pc:docMk/>
            <pc:sldMk cId="3491353361" sldId="266"/>
            <ac:spMk id="21" creationId="{247AB924-1B87-43FC-B7C7-B112D5C51A0E}"/>
          </ac:spMkLst>
        </pc:spChg>
        <pc:picChg chg="add mod ord">
          <ac:chgData name="Jane Burrough" userId="9cec317b08f929c6" providerId="LiveId" clId="{74A0140E-2DB5-4B7B-8FB2-162D8413C54A}" dt="2019-01-12T22:54:05.955" v="81" actId="26606"/>
          <ac:picMkLst>
            <pc:docMk/>
            <pc:sldMk cId="3491353361" sldId="266"/>
            <ac:picMk id="5" creationId="{3A42F612-972D-4AC7-8536-81EBD99E0C8D}"/>
          </ac:picMkLst>
        </pc:picChg>
        <pc:picChg chg="add del mod">
          <ac:chgData name="Jane Burrough" userId="9cec317b08f929c6" providerId="LiveId" clId="{74A0140E-2DB5-4B7B-8FB2-162D8413C54A}" dt="2019-01-12T22:51:30.170" v="60" actId="478"/>
          <ac:picMkLst>
            <pc:docMk/>
            <pc:sldMk cId="3491353361" sldId="266"/>
            <ac:picMk id="7" creationId="{3A0F20FD-08CC-469B-B900-4448F7C5E207}"/>
          </ac:picMkLst>
        </pc:picChg>
        <pc:picChg chg="add del mod modCrop">
          <ac:chgData name="Jane Burrough" userId="9cec317b08f929c6" providerId="LiveId" clId="{74A0140E-2DB5-4B7B-8FB2-162D8413C54A}" dt="2019-01-12T22:52:03.753" v="67"/>
          <ac:picMkLst>
            <pc:docMk/>
            <pc:sldMk cId="3491353361" sldId="266"/>
            <ac:picMk id="9" creationId="{0F81C0E2-7B9D-45ED-9A90-3BE3A98F1098}"/>
          </ac:picMkLst>
        </pc:picChg>
        <pc:picChg chg="add mod ord">
          <ac:chgData name="Jane Burrough" userId="9cec317b08f929c6" providerId="LiveId" clId="{74A0140E-2DB5-4B7B-8FB2-162D8413C54A}" dt="2019-01-12T22:54:05.955" v="81" actId="26606"/>
          <ac:picMkLst>
            <pc:docMk/>
            <pc:sldMk cId="3491353361" sldId="266"/>
            <ac:picMk id="11" creationId="{0C8A2615-5072-4D10-9688-567C06B57D66}"/>
          </ac:picMkLst>
        </pc:picChg>
        <pc:picChg chg="add mod">
          <ac:chgData name="Jane Burrough" userId="9cec317b08f929c6" providerId="LiveId" clId="{74A0140E-2DB5-4B7B-8FB2-162D8413C54A}" dt="2019-01-12T22:54:05.955" v="81" actId="26606"/>
          <ac:picMkLst>
            <pc:docMk/>
            <pc:sldMk cId="3491353361" sldId="266"/>
            <ac:picMk id="13" creationId="{85387650-4C84-4EAB-BC6A-07BBD7EF282A}"/>
          </ac:picMkLst>
        </pc:picChg>
        <pc:cxnChg chg="add del">
          <ac:chgData name="Jane Burrough" userId="9cec317b08f929c6" providerId="LiveId" clId="{74A0140E-2DB5-4B7B-8FB2-162D8413C54A}" dt="2019-01-12T22:54:05.955" v="81" actId="26606"/>
          <ac:cxnSpMkLst>
            <pc:docMk/>
            <pc:sldMk cId="3491353361" sldId="266"/>
            <ac:cxnSpMk id="14" creationId="{60188E89-AF78-40F6-B787-E9BD9C625686}"/>
          </ac:cxnSpMkLst>
        </pc:cxnChg>
        <pc:cxnChg chg="add del">
          <ac:chgData name="Jane Burrough" userId="9cec317b08f929c6" providerId="LiveId" clId="{74A0140E-2DB5-4B7B-8FB2-162D8413C54A}" dt="2019-01-12T22:54:05.952" v="80" actId="26606"/>
          <ac:cxnSpMkLst>
            <pc:docMk/>
            <pc:sldMk cId="3491353361" sldId="266"/>
            <ac:cxnSpMk id="19" creationId="{99AE2756-0FC4-4155-83E7-58AAAB63E757}"/>
          </ac:cxnSpMkLst>
        </pc:cxnChg>
        <pc:cxnChg chg="add del">
          <ac:chgData name="Jane Burrough" userId="9cec317b08f929c6" providerId="LiveId" clId="{74A0140E-2DB5-4B7B-8FB2-162D8413C54A}" dt="2019-01-12T22:54:05.952" v="80" actId="26606"/>
          <ac:cxnSpMkLst>
            <pc:docMk/>
            <pc:sldMk cId="3491353361" sldId="266"/>
            <ac:cxnSpMk id="23" creationId="{818DC98F-4057-4645-B948-F604F39A9CFE}"/>
          </ac:cxnSpMkLst>
        </pc:cxnChg>
        <pc:cxnChg chg="add del">
          <ac:chgData name="Jane Burrough" userId="9cec317b08f929c6" providerId="LiveId" clId="{74A0140E-2DB5-4B7B-8FB2-162D8413C54A}" dt="2019-01-12T22:54:05.952" v="80" actId="26606"/>
          <ac:cxnSpMkLst>
            <pc:docMk/>
            <pc:sldMk cId="3491353361" sldId="266"/>
            <ac:cxnSpMk id="25" creationId="{DAD2B705-4A9B-408D-AA80-4F41045E09DE}"/>
          </ac:cxnSpMkLst>
        </pc:cxnChg>
        <pc:cxnChg chg="add">
          <ac:chgData name="Jane Burrough" userId="9cec317b08f929c6" providerId="LiveId" clId="{74A0140E-2DB5-4B7B-8FB2-162D8413C54A}" dt="2019-01-12T22:54:05.955" v="81" actId="26606"/>
          <ac:cxnSpMkLst>
            <pc:docMk/>
            <pc:sldMk cId="3491353361" sldId="266"/>
            <ac:cxnSpMk id="27" creationId="{564940E8-4031-4205-8D84-CBBB398C9148}"/>
          </ac:cxnSpMkLst>
        </pc:cxnChg>
        <pc:cxnChg chg="add">
          <ac:chgData name="Jane Burrough" userId="9cec317b08f929c6" providerId="LiveId" clId="{74A0140E-2DB5-4B7B-8FB2-162D8413C54A}" dt="2019-01-12T22:54:05.955" v="81" actId="26606"/>
          <ac:cxnSpMkLst>
            <pc:docMk/>
            <pc:sldMk cId="3491353361" sldId="266"/>
            <ac:cxnSpMk id="28" creationId="{3D83F26F-C55B-4A92-9AFF-4894D14E27C5}"/>
          </ac:cxnSpMkLst>
        </pc:cxn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BFA31-98AD-4654-A08A-04B3DA0644F0}" type="datetimeFigureOut">
              <a:rPr lang="en-GB" smtClean="0"/>
              <a:t>12/01/2019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71AD8-6FEA-4BE1-8CAB-5166A6671D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65288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BFA31-98AD-4654-A08A-04B3DA0644F0}" type="datetimeFigureOut">
              <a:rPr lang="en-GB" smtClean="0"/>
              <a:t>12/01/2019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71AD8-6FEA-4BE1-8CAB-5166A6671D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71782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BFA31-98AD-4654-A08A-04B3DA0644F0}" type="datetimeFigureOut">
              <a:rPr lang="en-GB" smtClean="0"/>
              <a:t>12/01/2019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71AD8-6FEA-4BE1-8CAB-5166A6671D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02980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BFA31-98AD-4654-A08A-04B3DA0644F0}" type="datetimeFigureOut">
              <a:rPr lang="en-GB" smtClean="0"/>
              <a:t>12/01/2019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71AD8-6FEA-4BE1-8CAB-5166A6671D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21993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BFA31-98AD-4654-A08A-04B3DA0644F0}" type="datetimeFigureOut">
              <a:rPr lang="en-GB" smtClean="0"/>
              <a:t>12/01/2019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71AD8-6FEA-4BE1-8CAB-5166A6671D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9289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BFA31-98AD-4654-A08A-04B3DA0644F0}" type="datetimeFigureOut">
              <a:rPr lang="en-GB" smtClean="0"/>
              <a:t>12/01/2019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71AD8-6FEA-4BE1-8CAB-5166A6671D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05781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BFA31-98AD-4654-A08A-04B3DA0644F0}" type="datetimeFigureOut">
              <a:rPr lang="en-GB" smtClean="0"/>
              <a:t>12/01/2019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71AD8-6FEA-4BE1-8CAB-5166A6671D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15552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BFA31-98AD-4654-A08A-04B3DA0644F0}" type="datetimeFigureOut">
              <a:rPr lang="en-GB" smtClean="0"/>
              <a:t>12/01/2019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71AD8-6FEA-4BE1-8CAB-5166A6671D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012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BFA31-98AD-4654-A08A-04B3DA0644F0}" type="datetimeFigureOut">
              <a:rPr lang="en-GB" smtClean="0"/>
              <a:t>12/01/2019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71AD8-6FEA-4BE1-8CAB-5166A6671D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2947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BFA31-98AD-4654-A08A-04B3DA0644F0}" type="datetimeFigureOut">
              <a:rPr lang="en-GB" smtClean="0"/>
              <a:t>12/01/2019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71AD8-6FEA-4BE1-8CAB-5166A6671D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51288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BFA31-98AD-4654-A08A-04B3DA0644F0}" type="datetimeFigureOut">
              <a:rPr lang="en-GB" smtClean="0"/>
              <a:t>12/01/2019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71AD8-6FEA-4BE1-8CAB-5166A6671D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121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2BFA31-98AD-4654-A08A-04B3DA0644F0}" type="datetimeFigureOut">
              <a:rPr lang="en-GB" smtClean="0"/>
              <a:t>12/01/2019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C71AD8-6FEA-4BE1-8CAB-5166A6671D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8420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hyperlink" Target="https://www.youtube.com/watch?v=GaYHGFTP9JA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jpeg"/><Relationship Id="rId4" Type="http://schemas.openxmlformats.org/officeDocument/2006/relationships/image" Target="../media/image1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7" Type="http://schemas.openxmlformats.org/officeDocument/2006/relationships/image" Target="../media/image30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g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g"/><Relationship Id="rId4" Type="http://schemas.openxmlformats.org/officeDocument/2006/relationships/image" Target="../media/image3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361860-93F9-4622-A959-AC7D839B2F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7011" y="4502330"/>
            <a:ext cx="10765410" cy="120726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/>
              <a:t>Wooden Spoon Puppets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BC6AEA-A408-4C50-B2B0-8532FEF995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6313" y="5665510"/>
            <a:ext cx="9426806" cy="719122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en-US" sz="2400">
                <a:hlinkClick r:id="rId2"/>
              </a:rPr>
              <a:t>Ragtime</a:t>
            </a:r>
            <a:endParaRPr lang="en-US" sz="2400"/>
          </a:p>
        </p:txBody>
      </p:sp>
      <p:pic>
        <p:nvPicPr>
          <p:cNvPr id="11" name="Picture 10" descr="A person wearing a costume&#10;&#10;Description automatically generated">
            <a:extLst>
              <a:ext uri="{FF2B5EF4-FFF2-40B4-BE49-F238E27FC236}">
                <a16:creationId xmlns:a16="http://schemas.microsoft.com/office/drawing/2014/main" id="{0C8A2615-5072-4D10-9688-567C06B57D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788" y="323251"/>
            <a:ext cx="2554075" cy="3840715"/>
          </a:xfrm>
          <a:prstGeom prst="rect">
            <a:avLst/>
          </a:prstGeom>
        </p:spPr>
      </p:pic>
      <p:cxnSp>
        <p:nvCxnSpPr>
          <p:cNvPr id="27" name="Straight Connector 18">
            <a:extLst>
              <a:ext uri="{FF2B5EF4-FFF2-40B4-BE49-F238E27FC236}">
                <a16:creationId xmlns:a16="http://schemas.microsoft.com/office/drawing/2014/main" id="{564940E8-4031-4205-8D84-CBBB398C9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112212" y="1183158"/>
            <a:ext cx="0" cy="2120900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 descr="A picture containing wall, indoor, different, table&#10;&#10;Description automatically generated">
            <a:extLst>
              <a:ext uri="{FF2B5EF4-FFF2-40B4-BE49-F238E27FC236}">
                <a16:creationId xmlns:a16="http://schemas.microsoft.com/office/drawing/2014/main" id="{85387650-4C84-4EAB-BC6A-07BBD7EF28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1647" y="377994"/>
            <a:ext cx="3647276" cy="3731228"/>
          </a:xfrm>
          <a:prstGeom prst="rect">
            <a:avLst/>
          </a:prstGeom>
        </p:spPr>
      </p:pic>
      <p:cxnSp>
        <p:nvCxnSpPr>
          <p:cNvPr id="28" name="Straight Connector 20">
            <a:extLst>
              <a:ext uri="{FF2B5EF4-FFF2-40B4-BE49-F238E27FC236}">
                <a16:creationId xmlns:a16="http://schemas.microsoft.com/office/drawing/2014/main" id="{3D83F26F-C55B-4A92-9AFF-4894D14E27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63558" y="1183158"/>
            <a:ext cx="0" cy="2120900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A person wearing a costume&#10;&#10;Description automatically generated">
            <a:extLst>
              <a:ext uri="{FF2B5EF4-FFF2-40B4-BE49-F238E27FC236}">
                <a16:creationId xmlns:a16="http://schemas.microsoft.com/office/drawing/2014/main" id="{3A42F612-972D-4AC7-8536-81EBD99E0C8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" b="13764"/>
          <a:stretch/>
        </p:blipFill>
        <p:spPr>
          <a:xfrm>
            <a:off x="8222987" y="354504"/>
            <a:ext cx="3647275" cy="3778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35336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indoor&#10;&#10;Description automatically generated">
            <a:extLst>
              <a:ext uri="{FF2B5EF4-FFF2-40B4-BE49-F238E27FC236}">
                <a16:creationId xmlns:a16="http://schemas.microsoft.com/office/drawing/2014/main" id="{D1500647-E77C-48A2-94B3-B6A1A497DAE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04" b="2"/>
          <a:stretch/>
        </p:blipFill>
        <p:spPr>
          <a:xfrm>
            <a:off x="321733" y="321732"/>
            <a:ext cx="4367277" cy="6214533"/>
          </a:xfrm>
          <a:prstGeom prst="rect">
            <a:avLst/>
          </a:prstGeom>
        </p:spPr>
      </p:pic>
      <p:pic>
        <p:nvPicPr>
          <p:cNvPr id="7" name="Picture 6" descr="A picture containing toy, doll, indoor&#10;&#10;Description automatically generated">
            <a:extLst>
              <a:ext uri="{FF2B5EF4-FFF2-40B4-BE49-F238E27FC236}">
                <a16:creationId xmlns:a16="http://schemas.microsoft.com/office/drawing/2014/main" id="{D3CAE5B3-1068-4D1B-985A-952470CD837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12" t="23398" r="11436" b="15312"/>
          <a:stretch/>
        </p:blipFill>
        <p:spPr>
          <a:xfrm>
            <a:off x="6536267" y="321732"/>
            <a:ext cx="5334000" cy="6214533"/>
          </a:xfrm>
          <a:prstGeom prst="rect">
            <a:avLst/>
          </a:prstGeom>
        </p:spPr>
      </p:pic>
      <p:pic>
        <p:nvPicPr>
          <p:cNvPr id="8" name="Picture 4" descr="Spoon Dolls: ">
            <a:extLst>
              <a:ext uri="{FF2B5EF4-FFF2-40B4-BE49-F238E27FC236}">
                <a16:creationId xmlns:a16="http://schemas.microsoft.com/office/drawing/2014/main" id="{471B3A98-6C29-4803-BE3A-9B0117D27B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0067" y="326812"/>
            <a:ext cx="1645142" cy="2581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A close up of a womans face&#10;&#10;Description automatically generated">
            <a:extLst>
              <a:ext uri="{FF2B5EF4-FFF2-40B4-BE49-F238E27FC236}">
                <a16:creationId xmlns:a16="http://schemas.microsoft.com/office/drawing/2014/main" id="{C983747D-7DB4-4C4F-BE80-973887FAE8F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33" r="27600"/>
          <a:stretch/>
        </p:blipFill>
        <p:spPr>
          <a:xfrm>
            <a:off x="4926567" y="3113220"/>
            <a:ext cx="1458333" cy="3417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71000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wooden spoon dollies">
            <a:extLst>
              <a:ext uri="{FF2B5EF4-FFF2-40B4-BE49-F238E27FC236}">
                <a16:creationId xmlns:a16="http://schemas.microsoft.com/office/drawing/2014/main" id="{66BA135A-3C84-4F13-9536-CD96BE1FFD8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50" r="-1" b="19950"/>
          <a:stretch/>
        </p:blipFill>
        <p:spPr bwMode="auto">
          <a:xfrm>
            <a:off x="321734" y="321732"/>
            <a:ext cx="5730068" cy="3067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A picture containing indoor, wall&#10;&#10;Description automatically generated">
            <a:extLst>
              <a:ext uri="{FF2B5EF4-FFF2-40B4-BE49-F238E27FC236}">
                <a16:creationId xmlns:a16="http://schemas.microsoft.com/office/drawing/2014/main" id="{87097002-484B-4A1A-973B-95E5C3F9835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005" b="-3"/>
          <a:stretch/>
        </p:blipFill>
        <p:spPr>
          <a:xfrm>
            <a:off x="321735" y="3469102"/>
            <a:ext cx="2823886" cy="3069719"/>
          </a:xfrm>
          <a:prstGeom prst="rect">
            <a:avLst/>
          </a:prstGeom>
        </p:spPr>
      </p:pic>
      <p:pic>
        <p:nvPicPr>
          <p:cNvPr id="9" name="Picture 8" descr="A picture containing water, ground, indoor&#10;&#10;Description automatically generated">
            <a:extLst>
              <a:ext uri="{FF2B5EF4-FFF2-40B4-BE49-F238E27FC236}">
                <a16:creationId xmlns:a16="http://schemas.microsoft.com/office/drawing/2014/main" id="{07F1C190-3F7A-4681-BD4E-0DE1531CF09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60" r="-3" b="19722"/>
          <a:stretch/>
        </p:blipFill>
        <p:spPr>
          <a:xfrm>
            <a:off x="3227917" y="3459480"/>
            <a:ext cx="2823886" cy="3076783"/>
          </a:xfrm>
          <a:prstGeom prst="rect">
            <a:avLst/>
          </a:prstGeom>
        </p:spPr>
      </p:pic>
      <p:pic>
        <p:nvPicPr>
          <p:cNvPr id="5" name="Content Placeholder 4" descr="A picture containing wall, indoor, cup, black&#10;&#10;Description automatically generated">
            <a:extLst>
              <a:ext uri="{FF2B5EF4-FFF2-40B4-BE49-F238E27FC236}">
                <a16:creationId xmlns:a16="http://schemas.microsoft.com/office/drawing/2014/main" id="{923C7037-B48D-4347-99D3-578159C899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7" r="7931" b="1"/>
          <a:stretch/>
        </p:blipFill>
        <p:spPr>
          <a:xfrm>
            <a:off x="6134100" y="321732"/>
            <a:ext cx="5736165" cy="6214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8742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F7188FC-A67B-4EF8-B82B-AB5318D2466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8872"/>
          <a:stretch/>
        </p:blipFill>
        <p:spPr>
          <a:xfrm>
            <a:off x="321731" y="321732"/>
            <a:ext cx="5728548" cy="621453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7BAE94E-D826-4B8D-845A-FDD324B27EF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20" r="-2" b="-2"/>
          <a:stretch/>
        </p:blipFill>
        <p:spPr>
          <a:xfrm>
            <a:off x="6141721" y="321732"/>
            <a:ext cx="5728547" cy="6214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7729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wooden spoon pirate puppet">
            <a:extLst>
              <a:ext uri="{FF2B5EF4-FFF2-40B4-BE49-F238E27FC236}">
                <a16:creationId xmlns:a16="http://schemas.microsoft.com/office/drawing/2014/main" id="{C6C460E6-B26D-4066-BFFD-DDC6CA11CBD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43" r="13719" b="1"/>
          <a:stretch/>
        </p:blipFill>
        <p:spPr bwMode="auto">
          <a:xfrm>
            <a:off x="321733" y="321732"/>
            <a:ext cx="3777025" cy="6214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A person wearing a costume&#10;&#10;Description automatically generated">
            <a:extLst>
              <a:ext uri="{FF2B5EF4-FFF2-40B4-BE49-F238E27FC236}">
                <a16:creationId xmlns:a16="http://schemas.microsoft.com/office/drawing/2014/main" id="{F515AB5A-098E-4E5D-88A8-CB355C43547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54" r="16743" b="2"/>
          <a:stretch/>
        </p:blipFill>
        <p:spPr>
          <a:xfrm>
            <a:off x="4184538" y="321732"/>
            <a:ext cx="3822924" cy="621453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B7B91E8-4E49-46E2-8269-A2572045CB9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86" r="19196" b="-1"/>
          <a:stretch/>
        </p:blipFill>
        <p:spPr>
          <a:xfrm>
            <a:off x="8087672" y="321732"/>
            <a:ext cx="3782595" cy="6214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84871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E1750109-3B91-4506-B997-0CD8E35A14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856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E72D8D1B-59F6-4FF3-8547-9BBB6129F2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1331" y="480060"/>
            <a:ext cx="3442553" cy="2788074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A picture containing wall, indoor&#10;&#10;Description automatically generated">
            <a:extLst>
              <a:ext uri="{FF2B5EF4-FFF2-40B4-BE49-F238E27FC236}">
                <a16:creationId xmlns:a16="http://schemas.microsoft.com/office/drawing/2014/main" id="{D1344F2F-9F13-4B92-8EFB-03E8F5DFA4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549" y="732581"/>
            <a:ext cx="3122143" cy="2297425"/>
          </a:xfrm>
          <a:prstGeom prst="rect">
            <a:avLst/>
          </a:prstGeom>
        </p:spPr>
      </p:pic>
      <p:sp>
        <p:nvSpPr>
          <p:cNvPr id="75" name="Rectangle 74">
            <a:extLst>
              <a:ext uri="{FF2B5EF4-FFF2-40B4-BE49-F238E27FC236}">
                <a16:creationId xmlns:a16="http://schemas.microsoft.com/office/drawing/2014/main" id="{8FC8C21F-9484-4A71-ABFA-6C10682FAC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1331" y="3603670"/>
            <a:ext cx="3442553" cy="2788074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6" descr="Super Hero Spoon Puppets using wooden spoons – created to look like Batman, Wonder Woman and Superman: ">
            <a:extLst>
              <a:ext uri="{FF2B5EF4-FFF2-40B4-BE49-F238E27FC236}">
                <a16:creationId xmlns:a16="http://schemas.microsoft.com/office/drawing/2014/main" id="{2DAC36E1-7921-4FEE-A987-F679FEE457E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6" r="1788" b="2"/>
          <a:stretch/>
        </p:blipFill>
        <p:spPr bwMode="auto">
          <a:xfrm>
            <a:off x="983349" y="3748194"/>
            <a:ext cx="2383343" cy="2471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7" name="Rectangle 76">
            <a:extLst>
              <a:ext uri="{FF2B5EF4-FFF2-40B4-BE49-F238E27FC236}">
                <a16:creationId xmlns:a16="http://schemas.microsoft.com/office/drawing/2014/main" id="{2C444748-5A8D-4B53-89FE-42B455DFA2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25618" y="487090"/>
            <a:ext cx="3588171" cy="5897880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A close up of a piece of paper&#10;&#10;Description automatically generated">
            <a:extLst>
              <a:ext uri="{FF2B5EF4-FFF2-40B4-BE49-F238E27FC236}">
                <a16:creationId xmlns:a16="http://schemas.microsoft.com/office/drawing/2014/main" id="{D8DA36C4-CD82-44F7-9F40-CEC40FD316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676" y="996353"/>
            <a:ext cx="3252903" cy="4879354"/>
          </a:xfrm>
          <a:prstGeom prst="rect">
            <a:avLst/>
          </a:prstGeom>
        </p:spPr>
      </p:pic>
      <p:sp>
        <p:nvSpPr>
          <p:cNvPr id="79" name="Rectangle 78">
            <a:extLst>
              <a:ext uri="{FF2B5EF4-FFF2-40B4-BE49-F238E27FC236}">
                <a16:creationId xmlns:a16="http://schemas.microsoft.com/office/drawing/2014/main" id="{14044C96-7CFD-44DB-A579-D77B0D37C6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35524" y="487090"/>
            <a:ext cx="3588174" cy="5897880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 descr="Image result for wooden spoon superhero">
            <a:extLst>
              <a:ext uri="{FF2B5EF4-FFF2-40B4-BE49-F238E27FC236}">
                <a16:creationId xmlns:a16="http://schemas.microsoft.com/office/drawing/2014/main" id="{1DD7D4EA-430A-4F5C-9758-8056E597A0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3518" y="1267428"/>
            <a:ext cx="3252903" cy="4337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2" descr="Spoon Dolls: "/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59467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278415E-1CA1-43E3-979E-3D92B4317A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632" y="1318997"/>
            <a:ext cx="2560320" cy="4213860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50DA1EB8-87CF-4588-A1FD-4756F9A28F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210079" y="1573887"/>
            <a:ext cx="0" cy="3710227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0" descr="http://nellyjellycrafts.files.wordpress.com/2013/01/monster-spoons.jpg: ">
            <a:extLst>
              <a:ext uri="{FF2B5EF4-FFF2-40B4-BE49-F238E27FC236}">
                <a16:creationId xmlns:a16="http://schemas.microsoft.com/office/drawing/2014/main" id="{E69823E7-EBFA-4416-8AD6-EC3D53BE3D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4631" y="1500874"/>
            <a:ext cx="2560320" cy="3850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7A4E378-EA57-47B9-B1EB-58B998F6CF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72595" y="1573887"/>
            <a:ext cx="0" cy="3710227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BB2DD9D1-D7CA-444F-B5B1-E92EBFE12D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726" y="1505687"/>
            <a:ext cx="2560320" cy="3840480"/>
          </a:xfrm>
          <a:prstGeom prst="rect">
            <a:avLst/>
          </a:prstGeom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D2B31ED6-76F0-425A-9A41-C947AEF9C1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956620" y="1573887"/>
            <a:ext cx="0" cy="3710227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CB219013-E762-4F70-B771-6C817FB6CC7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0662" y="1575940"/>
            <a:ext cx="2560320" cy="3699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7476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wall, indoor&#10;&#10;Description automatically generated">
            <a:extLst>
              <a:ext uri="{FF2B5EF4-FFF2-40B4-BE49-F238E27FC236}">
                <a16:creationId xmlns:a16="http://schemas.microsoft.com/office/drawing/2014/main" id="{CA185E64-1C45-48CF-B969-1CF0BBC95E7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23" r="-1" b="12597"/>
          <a:stretch/>
        </p:blipFill>
        <p:spPr>
          <a:xfrm>
            <a:off x="321734" y="321732"/>
            <a:ext cx="5730068" cy="3067161"/>
          </a:xfrm>
          <a:prstGeom prst="rect">
            <a:avLst/>
          </a:prstGeom>
        </p:spPr>
      </p:pic>
      <p:pic>
        <p:nvPicPr>
          <p:cNvPr id="10" name="Picture 9" descr="A close up of a plant&#10;&#10;Description automatically generated">
            <a:extLst>
              <a:ext uri="{FF2B5EF4-FFF2-40B4-BE49-F238E27FC236}">
                <a16:creationId xmlns:a16="http://schemas.microsoft.com/office/drawing/2014/main" id="{98825F3A-8392-4126-A4E6-9789D828C17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7" r="27207" b="1"/>
          <a:stretch/>
        </p:blipFill>
        <p:spPr>
          <a:xfrm>
            <a:off x="6134100" y="321732"/>
            <a:ext cx="5736165" cy="6214533"/>
          </a:xfrm>
          <a:prstGeom prst="rect">
            <a:avLst/>
          </a:prstGeom>
        </p:spPr>
      </p:pic>
      <p:pic>
        <p:nvPicPr>
          <p:cNvPr id="14" name="Picture 13" descr="A picture containing toy, doll, indoor, photo&#10;&#10;Description automatically generated">
            <a:extLst>
              <a:ext uri="{FF2B5EF4-FFF2-40B4-BE49-F238E27FC236}">
                <a16:creationId xmlns:a16="http://schemas.microsoft.com/office/drawing/2014/main" id="{82B37007-0DEF-4874-8605-3AFF2C4FD95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5128" t="-34607" r="65128" b="34607"/>
          <a:stretch/>
        </p:blipFill>
        <p:spPr>
          <a:xfrm>
            <a:off x="2392680" y="-1050925"/>
            <a:ext cx="5943600" cy="428625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C0468A9-0CB7-419C-835C-F4BB2A78B71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47" b="38889"/>
          <a:stretch/>
        </p:blipFill>
        <p:spPr>
          <a:xfrm>
            <a:off x="452885" y="3595542"/>
            <a:ext cx="2173287" cy="2820786"/>
          </a:xfrm>
          <a:prstGeom prst="rect">
            <a:avLst/>
          </a:prstGeom>
        </p:spPr>
      </p:pic>
      <p:pic>
        <p:nvPicPr>
          <p:cNvPr id="18" name="Picture 17" descr="A picture containing tree&#10;&#10;Description automatically generated">
            <a:extLst>
              <a:ext uri="{FF2B5EF4-FFF2-40B4-BE49-F238E27FC236}">
                <a16:creationId xmlns:a16="http://schemas.microsoft.com/office/drawing/2014/main" id="{7DBAB6DB-6929-4CF3-83DD-533D91BA8B3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916" y="3598642"/>
            <a:ext cx="2823886" cy="2823886"/>
          </a:xfrm>
          <a:prstGeom prst="rect">
            <a:avLst/>
          </a:prstGeom>
        </p:spPr>
      </p:pic>
      <p:pic>
        <p:nvPicPr>
          <p:cNvPr id="8" name="Picture 7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9C94D815-9B67-4560-84ED-9650EC433505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0" t="89073" r="46080" b="2"/>
          <a:stretch/>
        </p:blipFill>
        <p:spPr>
          <a:xfrm>
            <a:off x="8026400" y="5377883"/>
            <a:ext cx="3712715" cy="965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4170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7" name="Rectangle 136">
            <a:extLst>
              <a:ext uri="{FF2B5EF4-FFF2-40B4-BE49-F238E27FC236}">
                <a16:creationId xmlns:a16="http://schemas.microsoft.com/office/drawing/2014/main" id="{40F6B676-B146-4D5E-90E5-D65A72CA0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2623A025-DB3C-4E81-A76F-A0006C485F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BF6CB59D-8629-42E0-8279-654D2189CDD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64" r="2" b="40376"/>
          <a:stretch/>
        </p:blipFill>
        <p:spPr>
          <a:xfrm>
            <a:off x="797650" y="566447"/>
            <a:ext cx="3109061" cy="2168576"/>
          </a:xfrm>
          <a:prstGeom prst="rect">
            <a:avLst/>
          </a:prstGeom>
        </p:spPr>
      </p:pic>
      <p:pic>
        <p:nvPicPr>
          <p:cNvPr id="3076" name="Picture 4" descr="Image result for wooden spoon dog puppet">
            <a:extLst>
              <a:ext uri="{FF2B5EF4-FFF2-40B4-BE49-F238E27FC236}">
                <a16:creationId xmlns:a16="http://schemas.microsoft.com/office/drawing/2014/main" id="{27EA1373-CA5B-4ACF-8A8F-917ECA0995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34" r="4452" b="-1"/>
          <a:stretch/>
        </p:blipFill>
        <p:spPr bwMode="auto">
          <a:xfrm>
            <a:off x="641276" y="2821410"/>
            <a:ext cx="3426471" cy="174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Image result for wooden spoon animal puppet">
            <a:extLst>
              <a:ext uri="{FF2B5EF4-FFF2-40B4-BE49-F238E27FC236}">
                <a16:creationId xmlns:a16="http://schemas.microsoft.com/office/drawing/2014/main" id="{00598371-4785-41B9-AC82-37E9A95A626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13" r="6" b="16454"/>
          <a:stretch/>
        </p:blipFill>
        <p:spPr bwMode="auto">
          <a:xfrm>
            <a:off x="643467" y="4783813"/>
            <a:ext cx="3424601" cy="1594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A picture containing wall, indoor, table, building&#10;&#10;Description automatically generated">
            <a:extLst>
              <a:ext uri="{FF2B5EF4-FFF2-40B4-BE49-F238E27FC236}">
                <a16:creationId xmlns:a16="http://schemas.microsoft.com/office/drawing/2014/main" id="{D37E09FE-106C-45C3-B44F-734EC3E301A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14" r="7994" b="1"/>
          <a:stretch/>
        </p:blipFill>
        <p:spPr>
          <a:xfrm>
            <a:off x="4227349" y="643467"/>
            <a:ext cx="7321184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29042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7845966-6EFC-468A-9CC7-BAB4B9585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54372" y="0"/>
            <a:ext cx="9483256" cy="6858000"/>
          </a:xfrm>
          <a:prstGeom prst="rect">
            <a:avLst/>
          </a:prstGeom>
          <a:solidFill>
            <a:srgbClr val="4688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5554383-98AF-4A47-BB65-705FAAA4BE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ADAD1991-FFD1-4E94-ABAB-7560D3300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44484" y="0"/>
            <a:ext cx="7837716" cy="6858000"/>
          </a:xfrm>
          <a:custGeom>
            <a:avLst/>
            <a:gdLst>
              <a:gd name="connsiteX0" fmla="*/ 2232159 w 7837716"/>
              <a:gd name="connsiteY0" fmla="*/ 0 h 6858000"/>
              <a:gd name="connsiteX1" fmla="*/ 5605557 w 7837716"/>
              <a:gd name="connsiteY1" fmla="*/ 0 h 6858000"/>
              <a:gd name="connsiteX2" fmla="*/ 5617845 w 7837716"/>
              <a:gd name="connsiteY2" fmla="*/ 5384 h 6858000"/>
              <a:gd name="connsiteX3" fmla="*/ 7837716 w 7837716"/>
              <a:gd name="connsiteY3" fmla="*/ 3429000 h 6858000"/>
              <a:gd name="connsiteX4" fmla="*/ 5617845 w 7837716"/>
              <a:gd name="connsiteY4" fmla="*/ 6852616 h 6858000"/>
              <a:gd name="connsiteX5" fmla="*/ 5605557 w 7837716"/>
              <a:gd name="connsiteY5" fmla="*/ 6858000 h 6858000"/>
              <a:gd name="connsiteX6" fmla="*/ 2232159 w 7837716"/>
              <a:gd name="connsiteY6" fmla="*/ 6858000 h 6858000"/>
              <a:gd name="connsiteX7" fmla="*/ 2219871 w 7837716"/>
              <a:gd name="connsiteY7" fmla="*/ 6852616 h 6858000"/>
              <a:gd name="connsiteX8" fmla="*/ 0 w 7837716"/>
              <a:gd name="connsiteY8" fmla="*/ 3429000 h 6858000"/>
              <a:gd name="connsiteX9" fmla="*/ 2219871 w 7837716"/>
              <a:gd name="connsiteY9" fmla="*/ 53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837716" h="6858000">
                <a:moveTo>
                  <a:pt x="2232159" y="0"/>
                </a:moveTo>
                <a:lnTo>
                  <a:pt x="5605557" y="0"/>
                </a:lnTo>
                <a:lnTo>
                  <a:pt x="5617845" y="5384"/>
                </a:lnTo>
                <a:cubicBezTo>
                  <a:pt x="6931322" y="618789"/>
                  <a:pt x="7837716" y="1921305"/>
                  <a:pt x="7837716" y="3429000"/>
                </a:cubicBezTo>
                <a:cubicBezTo>
                  <a:pt x="7837716" y="4936696"/>
                  <a:pt x="6931322" y="6239212"/>
                  <a:pt x="5617845" y="6852616"/>
                </a:cubicBezTo>
                <a:lnTo>
                  <a:pt x="5605557" y="6858000"/>
                </a:lnTo>
                <a:lnTo>
                  <a:pt x="2232159" y="6858000"/>
                </a:lnTo>
                <a:lnTo>
                  <a:pt x="2219871" y="6852616"/>
                </a:lnTo>
                <a:cubicBezTo>
                  <a:pt x="906394" y="6239212"/>
                  <a:pt x="0" y="4936696"/>
                  <a:pt x="0" y="3429000"/>
                </a:cubicBezTo>
                <a:cubicBezTo>
                  <a:pt x="0" y="1921305"/>
                  <a:pt x="906394" y="618789"/>
                  <a:pt x="2219871" y="5384"/>
                </a:cubicBezTo>
                <a:close/>
              </a:path>
            </a:pathLst>
          </a:custGeom>
          <a:solidFill>
            <a:schemeClr val="bg1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82000"/>
                  </a:schemeClr>
                </a:gs>
                <a:gs pos="100000">
                  <a:schemeClr val="bg2">
                    <a:lumMod val="87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1A779FC-1883-436B-A95A-4CAD50605B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3381" y="1176793"/>
            <a:ext cx="4548146" cy="4548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9163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</TotalTime>
  <Words>4</Words>
  <Application>Microsoft Office PowerPoint</Application>
  <PresentationFormat>Widescreen</PresentationFormat>
  <Paragraphs>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Wooden Spoon Puppets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Burrough</dc:creator>
  <cp:lastModifiedBy>Jane Burrough</cp:lastModifiedBy>
  <cp:revision>1</cp:revision>
  <dcterms:created xsi:type="dcterms:W3CDTF">2019-01-12T18:23:08Z</dcterms:created>
  <dcterms:modified xsi:type="dcterms:W3CDTF">2019-01-12T22:59:09Z</dcterms:modified>
</cp:coreProperties>
</file>