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DDAD"/>
    <a:srgbClr val="B9D4ED"/>
    <a:srgbClr val="FFEDB3"/>
    <a:srgbClr val="D7AFFF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4" autoAdjust="0"/>
    <p:restoredTop sz="94660"/>
  </p:normalViewPr>
  <p:slideViewPr>
    <p:cSldViewPr snapToGrid="0">
      <p:cViewPr varScale="1">
        <p:scale>
          <a:sx n="98" d="100"/>
          <a:sy n="98" d="100"/>
        </p:scale>
        <p:origin x="224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D333-2384-402E-AA4B-2CE54C1F98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A9107F-E02E-4847-A681-275590E4F5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9A4D98-CE53-4F7B-B638-C4D4CEEDF5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D7857-C9FD-4107-8B62-4D1A6F613BCC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32008B-0662-46A9-8E2D-B768606EE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F91A3F-1374-49E9-9B72-53B2B9289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15E6-C0D7-429B-B885-002756277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133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E8166-F51C-473F-941D-1587A1059B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8C3AB5-FD07-4CCD-8643-52A4F93331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E6234D-7EE0-43B5-8058-6C59D0765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D7857-C9FD-4107-8B62-4D1A6F613BCC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1AD2F2-4640-416C-8CB0-A2CA07C91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7983A8-E302-45E9-8E70-13DC4D9A9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15E6-C0D7-429B-B885-002756277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971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18110-BB38-48AE-AC6F-FC4C98D18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F6CC42-4DCF-4CA5-8650-26EC3FCFB5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392FD3-3EC4-4753-862A-51C533801C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D7857-C9FD-4107-8B62-4D1A6F613BCC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546A9D-D312-4678-99CB-8C1D0FAF2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4F990C-5AE2-4C70-B23D-EB4948755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15E6-C0D7-429B-B885-002756277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443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0BB1F-3ED2-4611-903F-F8503074B9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5CD4EC-D913-4C59-9DBF-BC4EBC6FD7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A6F9B8-E6FD-4208-BFA6-E2CBAA4D19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F0AC92-7896-43DA-84FD-8F4910B36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D7857-C9FD-4107-8B62-4D1A6F613BCC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E052EF-F9E5-4B6C-8B2F-69F9900E1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14A557-B1A7-4CF6-8B09-85F838981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15E6-C0D7-429B-B885-002756277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371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2801F-0F29-45DE-85B4-EA3D67ADD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18CFE4-BE3E-4112-8F2F-6BAB468C94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9FFD53-37C4-4C12-BAF5-5534536FA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2A9A35-6F8F-4457-AAC6-50C5C0F5A4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604E90-3CC5-4E6C-B7C7-4E9207037F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B537DF-C361-477F-8A33-C7ED65ED6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D7857-C9FD-4107-8B62-4D1A6F613BCC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85689B-4903-43FB-A51D-83381C947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2B1A21-603E-4977-A7CF-BEA16610E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15E6-C0D7-429B-B885-002756277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550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07690-222D-47A8-8EA4-87A40C8B6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037B65-F77C-4AFF-93CA-BCF6061E96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D7857-C9FD-4107-8B62-4D1A6F613BCC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835E2A-E4F3-4310-AD9F-81388C6ED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B19B97-1304-435A-9E3F-4C8D26DD7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15E6-C0D7-429B-B885-002756277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65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3BB065-47B2-40B7-A387-7A39D3754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D7857-C9FD-4107-8B62-4D1A6F613BCC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A8F649-BE38-4E83-B9C7-BFEABDBA9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461C80-7E19-408E-A92D-871CB76A1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15E6-C0D7-429B-B885-002756277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071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D4B39-3A3E-40BC-85F1-58B2FFB9A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8AA222-B67E-4914-81E2-498F7C1C52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8345BE-F219-47AA-A5A9-C331834BB1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C535D0-A224-44E9-B41D-08218101E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D7857-C9FD-4107-8B62-4D1A6F613BCC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9CCD0C-1678-4608-9F87-D3716E25F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2EE677-E119-4ED0-AE18-872346357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15E6-C0D7-429B-B885-002756277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897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AEBD10-07B9-417C-8C52-B17F94861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395160C-7A86-4936-9E12-F6FE369F3C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1130AD-D3F3-4DF0-8CA7-38C3287A9B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F5886B-6F66-416F-8D89-3C241AA9CE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D7857-C9FD-4107-8B62-4D1A6F613BCC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AD0266-C7AB-4231-AEC8-7CC67EE61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B95AD0-BF81-4934-A802-6778D0CAD8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15E6-C0D7-429B-B885-002756277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402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E1695-4CE7-4755-8298-F385E7A0B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B1691C-D689-4CF2-94EC-7CC866B855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D8B4F7-39A6-48D9-BC09-3F5B0E4E5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D7857-C9FD-4107-8B62-4D1A6F613BCC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DCA1C-FF70-438A-90D2-CC6082651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30747C-B8AF-4229-8405-5F1F6D698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15E6-C0D7-429B-B885-002756277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528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8318EA-3378-412C-A88A-E996189ED70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7593F2-B664-4FB9-91A4-F3F3560026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FD1C05-5FE4-4AE3-A998-7B7B8CF7F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D7857-C9FD-4107-8B62-4D1A6F613BCC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AD8DB9-A7E7-4F07-A5DE-D45A0DF8F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C57649-3EB6-4667-B878-EFD641CE4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15E6-C0D7-429B-B885-002756277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253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29F0547-4D71-4953-BA45-4E263A953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4EC324-F4B2-4450-93B3-174369A7C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9C3C7-E98C-4F2C-A735-2E4D9DDAE1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CD7857-C9FD-4107-8B62-4D1A6F613BCC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B07D29-FD65-48D1-A66A-C6446BFABD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034245-4807-40A8-B1F4-B095465CD0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D115E6-C0D7-429B-B885-002756277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243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3B69F68-3D43-49C9-A148-2808D0F6F478}"/>
              </a:ext>
            </a:extLst>
          </p:cNvPr>
          <p:cNvSpPr txBox="1"/>
          <p:nvPr/>
        </p:nvSpPr>
        <p:spPr>
          <a:xfrm>
            <a:off x="1495864" y="84403"/>
            <a:ext cx="92002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Britannic Bold" panose="020B0903060703020204" pitchFamily="34" charset="0"/>
              </a:rPr>
              <a:t>Word of the week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AA08634-27C8-448A-B0B8-6084E970F837}"/>
              </a:ext>
            </a:extLst>
          </p:cNvPr>
          <p:cNvSpPr/>
          <p:nvPr/>
        </p:nvSpPr>
        <p:spPr>
          <a:xfrm>
            <a:off x="281353" y="2080558"/>
            <a:ext cx="4135902" cy="1917456"/>
          </a:xfrm>
          <a:prstGeom prst="roundRect">
            <a:avLst/>
          </a:prstGeom>
          <a:solidFill>
            <a:srgbClr val="B9D4ED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 sz="2800" dirty="0">
              <a:latin typeface="Twinkl Precursive" panose="02000000000000000000" pitchFamily="2" charset="0"/>
            </a:endParaRPr>
          </a:p>
          <a:p>
            <a:r>
              <a:rPr lang="en-GB" sz="2800" dirty="0">
                <a:latin typeface="Twinkl Precursive" panose="02000000000000000000" pitchFamily="2" charset="0"/>
              </a:rPr>
              <a:t>  </a:t>
            </a:r>
          </a:p>
          <a:p>
            <a:r>
              <a:rPr lang="en-GB" sz="2800" dirty="0">
                <a:latin typeface="Twinkl Precursive" panose="02000000000000000000" pitchFamily="2" charset="0"/>
              </a:rPr>
              <a:t>Word:</a:t>
            </a:r>
          </a:p>
          <a:p>
            <a:pPr algn="ctr"/>
            <a:endParaRPr lang="en-GB" sz="2800" dirty="0"/>
          </a:p>
          <a:p>
            <a:pPr algn="ctr"/>
            <a:r>
              <a:rPr lang="en-GB" sz="6000" dirty="0">
                <a:latin typeface="Bradley Hand" pitchFamily="2" charset="77"/>
              </a:rPr>
              <a:t>Waded</a:t>
            </a:r>
          </a:p>
          <a:p>
            <a:pPr algn="ctr"/>
            <a:endParaRPr lang="en-GB" sz="2800" dirty="0"/>
          </a:p>
          <a:p>
            <a:pPr algn="ctr"/>
            <a:endParaRPr lang="en-GB" sz="2800" dirty="0">
              <a:latin typeface="Twinkl Precursive" panose="02000000000000000000" pitchFamily="2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41D99E7-8A29-460D-B4C9-FDFF8DDE3A12}"/>
              </a:ext>
            </a:extLst>
          </p:cNvPr>
          <p:cNvSpPr/>
          <p:nvPr/>
        </p:nvSpPr>
        <p:spPr>
          <a:xfrm>
            <a:off x="5036234" y="1493966"/>
            <a:ext cx="6710289" cy="2504048"/>
          </a:xfrm>
          <a:prstGeom prst="roundRect">
            <a:avLst/>
          </a:prstGeom>
          <a:solidFill>
            <a:srgbClr val="FFEDB3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800" dirty="0">
                <a:latin typeface="Twinkl Precursive" panose="02000000000000000000" pitchFamily="2" charset="0"/>
              </a:rPr>
              <a:t>Definition:</a:t>
            </a:r>
          </a:p>
          <a:p>
            <a:pPr algn="ctr"/>
            <a:r>
              <a:rPr lang="en-GB" sz="2800" dirty="0"/>
              <a:t>_________________________________________________________________________________________________________</a:t>
            </a:r>
            <a:endParaRPr lang="en-GB" sz="2800" dirty="0">
              <a:latin typeface="Twinkl Precursive" panose="02000000000000000000" pitchFamily="2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AC39494-4943-4DFD-83A6-F15B8E07F0BD}"/>
              </a:ext>
            </a:extLst>
          </p:cNvPr>
          <p:cNvSpPr/>
          <p:nvPr/>
        </p:nvSpPr>
        <p:spPr>
          <a:xfrm>
            <a:off x="281353" y="4135906"/>
            <a:ext cx="5514535" cy="2609556"/>
          </a:xfrm>
          <a:prstGeom prst="roundRect">
            <a:avLst/>
          </a:prstGeom>
          <a:solidFill>
            <a:srgbClr val="C0DDAD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000" dirty="0">
                <a:latin typeface="Twinkl Precursive" panose="02000000000000000000" pitchFamily="2" charset="0"/>
              </a:rPr>
              <a:t>Synonyms:		Antonyms:</a:t>
            </a:r>
          </a:p>
          <a:p>
            <a:pPr algn="ctr"/>
            <a:r>
              <a:rPr lang="en-GB" sz="2800" dirty="0"/>
              <a:t>_____________   _____________ _____________    _____________ _____________    _____________ _____________    _____________ _____________    _____________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AFA0654-874E-44FC-B522-7ECDFF59EC1C}"/>
              </a:ext>
            </a:extLst>
          </p:cNvPr>
          <p:cNvCxnSpPr>
            <a:stCxn id="8" idx="0"/>
            <a:endCxn id="8" idx="2"/>
          </p:cNvCxnSpPr>
          <p:nvPr/>
        </p:nvCxnSpPr>
        <p:spPr>
          <a:xfrm>
            <a:off x="3038621" y="4135906"/>
            <a:ext cx="0" cy="2609556"/>
          </a:xfrm>
          <a:prstGeom prst="line">
            <a:avLst/>
          </a:prstGeom>
          <a:ln w="127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8F5246C8-C108-482D-875A-2AED81ED8481}"/>
              </a:ext>
            </a:extLst>
          </p:cNvPr>
          <p:cNvSpPr/>
          <p:nvPr/>
        </p:nvSpPr>
        <p:spPr>
          <a:xfrm>
            <a:off x="6231988" y="4135907"/>
            <a:ext cx="5514535" cy="2609556"/>
          </a:xfrm>
          <a:prstGeom prst="roundRect">
            <a:avLst/>
          </a:prstGeom>
          <a:solidFill>
            <a:srgbClr val="D7AFFF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400" dirty="0">
                <a:latin typeface="Twinkl Precursive" panose="02000000000000000000" pitchFamily="2" charset="0"/>
              </a:rPr>
              <a:t>The word in a sentence: </a:t>
            </a:r>
          </a:p>
          <a:p>
            <a:r>
              <a:rPr lang="en-GB" sz="2800" dirty="0"/>
              <a:t>________________________________________________________________________________________________________________</a:t>
            </a:r>
            <a:endParaRPr lang="en-GB" sz="3200" dirty="0"/>
          </a:p>
        </p:txBody>
      </p:sp>
      <p:pic>
        <p:nvPicPr>
          <p:cNvPr id="1026" name="Picture 2" descr="DAYS OF THE WEEK – ENGLISH IS COOL">
            <a:extLst>
              <a:ext uri="{FF2B5EF4-FFF2-40B4-BE49-F238E27FC236}">
                <a16:creationId xmlns:a16="http://schemas.microsoft.com/office/drawing/2014/main" id="{E13FC6CC-5F4B-4B55-BF38-B27FF93BFE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53" y="98471"/>
            <a:ext cx="1769012" cy="1844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lipart calendar week - Clip Art Library">
            <a:extLst>
              <a:ext uri="{FF2B5EF4-FFF2-40B4-BE49-F238E27FC236}">
                <a16:creationId xmlns:a16="http://schemas.microsoft.com/office/drawing/2014/main" id="{38019E16-112D-4C52-9B9B-B0E887BB5D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6135" y="112537"/>
            <a:ext cx="1176996" cy="1176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4F5ADC9-3B88-2848-941D-F0F2216ADECC}"/>
              </a:ext>
            </a:extLst>
          </p:cNvPr>
          <p:cNvSpPr txBox="1"/>
          <p:nvPr/>
        </p:nvSpPr>
        <p:spPr>
          <a:xfrm>
            <a:off x="10959737" y="580514"/>
            <a:ext cx="653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   1</a:t>
            </a:r>
          </a:p>
        </p:txBody>
      </p:sp>
    </p:spTree>
    <p:extLst>
      <p:ext uri="{BB962C8B-B14F-4D97-AF65-F5344CB8AC3E}">
        <p14:creationId xmlns:p14="http://schemas.microsoft.com/office/powerpoint/2010/main" val="9885315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36</Words>
  <Application>Microsoft Macintosh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Bradley Hand</vt:lpstr>
      <vt:lpstr>Britannic Bold</vt:lpstr>
      <vt:lpstr>Calibri</vt:lpstr>
      <vt:lpstr>Calibri Light</vt:lpstr>
      <vt:lpstr>Twinkl Precursive</vt:lpstr>
      <vt:lpstr>Office Theme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Holly Cook</dc:creator>
  <cp:lastModifiedBy>Clare Evans</cp:lastModifiedBy>
  <cp:revision>3</cp:revision>
  <dcterms:created xsi:type="dcterms:W3CDTF">2020-05-20T22:17:18Z</dcterms:created>
  <dcterms:modified xsi:type="dcterms:W3CDTF">2021-02-19T13:38:03Z</dcterms:modified>
</cp:coreProperties>
</file>