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3" r:id="rId4"/>
  </p:sldMasterIdLst>
  <p:sldIdLst>
    <p:sldId id="257" r:id="rId5"/>
    <p:sldId id="260" r:id="rId6"/>
    <p:sldId id="258" r:id="rId7"/>
    <p:sldId id="261"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19" autoAdjust="0"/>
  </p:normalViewPr>
  <p:slideViewPr>
    <p:cSldViewPr snapToGrid="0">
      <p:cViewPr>
        <p:scale>
          <a:sx n="63" d="100"/>
          <a:sy n="63" d="100"/>
        </p:scale>
        <p:origin x="764"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_rels/data2.xml.rels><?xml version="1.0" encoding="UTF-8" standalone="yes"?>
<Relationships xmlns="http://schemas.openxmlformats.org/package/2006/relationships"><Relationship Id="rId1" Type="http://schemas.openxmlformats.org/officeDocument/2006/relationships/hyperlink" Target="https://www.dltk-kids.com/puzzles/theme.asp?tid=191"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https://www.dltk-kids.com/puzzles/theme.asp?tid=191"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CF5081-595E-4028-BA6F-9293303C1FEC}" type="doc">
      <dgm:prSet loTypeId="urn:microsoft.com/office/officeart/2016/7/layout/RoundedRectangleTimeline" loCatId="process" qsTypeId="urn:microsoft.com/office/officeart/2005/8/quickstyle/simple5" qsCatId="simple" csTypeId="urn:microsoft.com/office/officeart/2005/8/colors/colorful2" csCatId="colorful" phldr="1"/>
      <dgm:spPr/>
      <dgm:t>
        <a:bodyPr/>
        <a:lstStyle/>
        <a:p>
          <a:endParaRPr lang="en-US"/>
        </a:p>
      </dgm:t>
    </dgm:pt>
    <dgm:pt modelId="{1E35CBFE-82A6-478D-8580-EC71C7DA4E9C}">
      <dgm:prSet/>
      <dgm:spPr/>
      <dgm:t>
        <a:bodyPr/>
        <a:lstStyle/>
        <a:p>
          <a:r>
            <a:rPr lang="en-US" dirty="0"/>
            <a:t>1647</a:t>
          </a:r>
        </a:p>
      </dgm:t>
    </dgm:pt>
    <dgm:pt modelId="{22B00881-5D92-4460-AA06-72D5DDB4BA25}" type="parTrans" cxnId="{62517866-E8F5-4AD3-9AD3-DBD113813B39}">
      <dgm:prSet/>
      <dgm:spPr/>
      <dgm:t>
        <a:bodyPr/>
        <a:lstStyle/>
        <a:p>
          <a:endParaRPr lang="en-US"/>
        </a:p>
      </dgm:t>
    </dgm:pt>
    <dgm:pt modelId="{BA0F66C7-02CC-48C0-879C-EB4B5DDEE5CB}" type="sibTrans" cxnId="{62517866-E8F5-4AD3-9AD3-DBD113813B39}">
      <dgm:prSet/>
      <dgm:spPr/>
      <dgm:t>
        <a:bodyPr/>
        <a:lstStyle/>
        <a:p>
          <a:endParaRPr lang="en-US"/>
        </a:p>
      </dgm:t>
    </dgm:pt>
    <dgm:pt modelId="{C5C073BF-BB42-43D6-A00C-087378F69CB1}">
      <dgm:prSet/>
      <dgm:spPr/>
      <dgm:t>
        <a:bodyPr/>
        <a:lstStyle/>
        <a:p>
          <a:r>
            <a:rPr lang="en-US" dirty="0"/>
            <a:t>Maria was born in Frankfurt, Germany in 1647</a:t>
          </a:r>
        </a:p>
      </dgm:t>
    </dgm:pt>
    <dgm:pt modelId="{500D83AC-D457-48C3-AC45-126D3CBEA75C}" type="parTrans" cxnId="{2E5DE995-59A6-4FFE-ACC4-CB2C4F3EDA84}">
      <dgm:prSet/>
      <dgm:spPr/>
      <dgm:t>
        <a:bodyPr/>
        <a:lstStyle/>
        <a:p>
          <a:endParaRPr lang="en-US"/>
        </a:p>
      </dgm:t>
    </dgm:pt>
    <dgm:pt modelId="{C4ED4E9A-3E93-4705-8009-38C9E4B8698C}" type="sibTrans" cxnId="{2E5DE995-59A6-4FFE-ACC4-CB2C4F3EDA84}">
      <dgm:prSet/>
      <dgm:spPr/>
      <dgm:t>
        <a:bodyPr/>
        <a:lstStyle/>
        <a:p>
          <a:endParaRPr lang="en-US"/>
        </a:p>
      </dgm:t>
    </dgm:pt>
    <dgm:pt modelId="{B0EB4414-9DED-4E58-B18E-9D0BE1734B9C}">
      <dgm:prSet/>
      <dgm:spPr/>
      <dgm:t>
        <a:bodyPr/>
        <a:lstStyle/>
        <a:p>
          <a:r>
            <a:rPr lang="en-US"/>
            <a:t>1801</a:t>
          </a:r>
        </a:p>
      </dgm:t>
    </dgm:pt>
    <dgm:pt modelId="{E12A3EA0-839A-4A12-B6B5-5684CA9D5A3F}" type="parTrans" cxnId="{B8B28D65-8D55-4B9D-AC83-0423558BB292}">
      <dgm:prSet/>
      <dgm:spPr/>
      <dgm:t>
        <a:bodyPr/>
        <a:lstStyle/>
        <a:p>
          <a:endParaRPr lang="en-US"/>
        </a:p>
      </dgm:t>
    </dgm:pt>
    <dgm:pt modelId="{5E474823-3ECC-4649-90CF-7CBFE75FD1A9}" type="sibTrans" cxnId="{B8B28D65-8D55-4B9D-AC83-0423558BB292}">
      <dgm:prSet/>
      <dgm:spPr/>
      <dgm:t>
        <a:bodyPr/>
        <a:lstStyle/>
        <a:p>
          <a:endParaRPr lang="en-US"/>
        </a:p>
      </dgm:t>
    </dgm:pt>
    <dgm:pt modelId="{04BF21D2-4D75-4973-A012-4D96CAAEDB4A}">
      <dgm:prSet/>
      <dgm:spPr/>
      <dgm:t>
        <a:bodyPr/>
        <a:lstStyle/>
        <a:p>
          <a:r>
            <a:rPr lang="en-US"/>
            <a:t>This is when Mary Anning was born, 150 years later</a:t>
          </a:r>
        </a:p>
      </dgm:t>
    </dgm:pt>
    <dgm:pt modelId="{06282150-B63B-4551-8EAB-98F9CAD2A5B6}" type="parTrans" cxnId="{15F601D0-5165-4973-8D6F-BE1947D61D38}">
      <dgm:prSet/>
      <dgm:spPr/>
      <dgm:t>
        <a:bodyPr/>
        <a:lstStyle/>
        <a:p>
          <a:endParaRPr lang="en-US"/>
        </a:p>
      </dgm:t>
    </dgm:pt>
    <dgm:pt modelId="{FF58CD01-B25D-459D-A256-7AC0453FE6FA}" type="sibTrans" cxnId="{15F601D0-5165-4973-8D6F-BE1947D61D38}">
      <dgm:prSet/>
      <dgm:spPr/>
      <dgm:t>
        <a:bodyPr/>
        <a:lstStyle/>
        <a:p>
          <a:endParaRPr lang="en-US"/>
        </a:p>
      </dgm:t>
    </dgm:pt>
    <dgm:pt modelId="{8A17FC2C-6932-49C3-85FA-C9A04D8678F0}">
      <dgm:prSet/>
      <dgm:spPr/>
      <dgm:t>
        <a:bodyPr/>
        <a:lstStyle/>
        <a:p>
          <a:r>
            <a:rPr lang="en-US"/>
            <a:t>2020</a:t>
          </a:r>
        </a:p>
      </dgm:t>
    </dgm:pt>
    <dgm:pt modelId="{0BE64936-804E-4C3B-8CC4-8822FDE3AF8D}" type="parTrans" cxnId="{EFE21CD7-5528-447C-8A53-1A5CCC7C967D}">
      <dgm:prSet/>
      <dgm:spPr/>
      <dgm:t>
        <a:bodyPr/>
        <a:lstStyle/>
        <a:p>
          <a:endParaRPr lang="en-US"/>
        </a:p>
      </dgm:t>
    </dgm:pt>
    <dgm:pt modelId="{41384AA6-6D37-41E8-80FF-240D7B623484}" type="sibTrans" cxnId="{EFE21CD7-5528-447C-8A53-1A5CCC7C967D}">
      <dgm:prSet/>
      <dgm:spPr/>
      <dgm:t>
        <a:bodyPr/>
        <a:lstStyle/>
        <a:p>
          <a:endParaRPr lang="en-US"/>
        </a:p>
      </dgm:t>
    </dgm:pt>
    <dgm:pt modelId="{71F93347-CA03-4A49-BA48-A76ED66AA027}">
      <dgm:prSet/>
      <dgm:spPr/>
      <dgm:t>
        <a:bodyPr/>
        <a:lstStyle/>
        <a:p>
          <a:r>
            <a:rPr lang="en-US"/>
            <a:t>This is when we live now, 370 years after Maria was born</a:t>
          </a:r>
        </a:p>
      </dgm:t>
    </dgm:pt>
    <dgm:pt modelId="{CED27D26-48C9-4934-9D65-F332D650379A}" type="parTrans" cxnId="{2EBAC435-85AB-49B6-95DD-EB6F61A542AB}">
      <dgm:prSet/>
      <dgm:spPr/>
      <dgm:t>
        <a:bodyPr/>
        <a:lstStyle/>
        <a:p>
          <a:endParaRPr lang="en-US"/>
        </a:p>
      </dgm:t>
    </dgm:pt>
    <dgm:pt modelId="{8C0D7036-07B3-47E5-B39A-70112956BFFE}" type="sibTrans" cxnId="{2EBAC435-85AB-49B6-95DD-EB6F61A542AB}">
      <dgm:prSet/>
      <dgm:spPr/>
      <dgm:t>
        <a:bodyPr/>
        <a:lstStyle/>
        <a:p>
          <a:endParaRPr lang="en-US"/>
        </a:p>
      </dgm:t>
    </dgm:pt>
    <dgm:pt modelId="{906BE69A-AE6E-4900-9486-2FC31E60CDE5}">
      <dgm:prSet/>
      <dgm:spPr/>
      <dgm:t>
        <a:bodyPr/>
        <a:lstStyle/>
        <a:p>
          <a:r>
            <a:rPr lang="en-US" dirty="0"/>
            <a:t>She died in Amsterdam, in the Netherlands, when she was 69 years old</a:t>
          </a:r>
        </a:p>
      </dgm:t>
    </dgm:pt>
    <dgm:pt modelId="{2436B342-80B7-4F9B-A324-C345F72FC525}" type="parTrans" cxnId="{8EB0646F-C9B5-481F-91D1-A5D3F35287F8}">
      <dgm:prSet/>
      <dgm:spPr/>
      <dgm:t>
        <a:bodyPr/>
        <a:lstStyle/>
        <a:p>
          <a:endParaRPr lang="en-GB"/>
        </a:p>
      </dgm:t>
    </dgm:pt>
    <dgm:pt modelId="{A0AE838B-C203-4C43-8FE1-32C0F1761BB6}" type="sibTrans" cxnId="{8EB0646F-C9B5-481F-91D1-A5D3F35287F8}">
      <dgm:prSet/>
      <dgm:spPr/>
      <dgm:t>
        <a:bodyPr/>
        <a:lstStyle/>
        <a:p>
          <a:endParaRPr lang="en-GB"/>
        </a:p>
      </dgm:t>
    </dgm:pt>
    <dgm:pt modelId="{61B19941-FCF6-474C-8064-4FD34225D151}">
      <dgm:prSet/>
      <dgm:spPr/>
      <dgm:t>
        <a:bodyPr/>
        <a:lstStyle/>
        <a:p>
          <a:r>
            <a:rPr lang="en-US" dirty="0"/>
            <a:t>1717</a:t>
          </a:r>
        </a:p>
      </dgm:t>
    </dgm:pt>
    <dgm:pt modelId="{1E843FE4-A365-4427-8AE5-2032E05F3566}" type="parTrans" cxnId="{C27C9CDB-F9E7-4119-A6BC-98C9F3C26881}">
      <dgm:prSet/>
      <dgm:spPr/>
      <dgm:t>
        <a:bodyPr/>
        <a:lstStyle/>
        <a:p>
          <a:endParaRPr lang="en-GB"/>
        </a:p>
      </dgm:t>
    </dgm:pt>
    <dgm:pt modelId="{AEAF733B-FE06-4F30-8D46-CC7DD7A56905}" type="sibTrans" cxnId="{C27C9CDB-F9E7-4119-A6BC-98C9F3C26881}">
      <dgm:prSet/>
      <dgm:spPr/>
      <dgm:t>
        <a:bodyPr/>
        <a:lstStyle/>
        <a:p>
          <a:endParaRPr lang="en-GB"/>
        </a:p>
      </dgm:t>
    </dgm:pt>
    <dgm:pt modelId="{74537210-3565-44FE-A7CF-4F1B6DF2FA6A}" type="pres">
      <dgm:prSet presAssocID="{A3CF5081-595E-4028-BA6F-9293303C1FEC}" presName="Name0" presStyleCnt="0">
        <dgm:presLayoutVars>
          <dgm:chMax/>
          <dgm:chPref/>
          <dgm:animLvl val="lvl"/>
        </dgm:presLayoutVars>
      </dgm:prSet>
      <dgm:spPr/>
    </dgm:pt>
    <dgm:pt modelId="{93C00A42-22C0-47A3-88B5-22D9BF6C595C}" type="pres">
      <dgm:prSet presAssocID="{1E35CBFE-82A6-478D-8580-EC71C7DA4E9C}" presName="composite1" presStyleCnt="0"/>
      <dgm:spPr/>
    </dgm:pt>
    <dgm:pt modelId="{77400EFB-21F3-4BFD-AC90-A88B4F0D563D}" type="pres">
      <dgm:prSet presAssocID="{1E35CBFE-82A6-478D-8580-EC71C7DA4E9C}" presName="parent1" presStyleLbl="alignNode1" presStyleIdx="0" presStyleCnt="4">
        <dgm:presLayoutVars>
          <dgm:chMax val="1"/>
          <dgm:chPref val="1"/>
          <dgm:bulletEnabled val="1"/>
        </dgm:presLayoutVars>
      </dgm:prSet>
      <dgm:spPr/>
    </dgm:pt>
    <dgm:pt modelId="{879AAD8F-D263-4F70-8355-3024596480D1}" type="pres">
      <dgm:prSet presAssocID="{1E35CBFE-82A6-478D-8580-EC71C7DA4E9C}" presName="Childtext1" presStyleLbl="revTx" presStyleIdx="0" presStyleCnt="4">
        <dgm:presLayoutVars>
          <dgm:bulletEnabled val="1"/>
        </dgm:presLayoutVars>
      </dgm:prSet>
      <dgm:spPr/>
    </dgm:pt>
    <dgm:pt modelId="{1F76CEF7-62E3-4596-BCCD-5AF778180948}" type="pres">
      <dgm:prSet presAssocID="{1E35CBFE-82A6-478D-8580-EC71C7DA4E9C}" presName="ConnectLine1" presStyleLbl="sibTrans1D1" presStyleIdx="0" presStyleCnt="4"/>
      <dgm:spPr>
        <a:noFill/>
        <a:ln w="6350" cap="flat" cmpd="sng" algn="ctr">
          <a:solidFill>
            <a:schemeClr val="accent2">
              <a:hueOff val="0"/>
              <a:satOff val="0"/>
              <a:lumOff val="0"/>
              <a:alphaOff val="0"/>
            </a:schemeClr>
          </a:solidFill>
          <a:prstDash val="dash"/>
        </a:ln>
        <a:effectLst/>
      </dgm:spPr>
    </dgm:pt>
    <dgm:pt modelId="{F168557E-6071-4A1F-B04B-26D815CA1B8E}" type="pres">
      <dgm:prSet presAssocID="{1E35CBFE-82A6-478D-8580-EC71C7DA4E9C}" presName="ConnectLineEnd1" presStyleLbl="lnNode1" presStyleIdx="0" presStyleCnt="4"/>
      <dgm:spPr/>
    </dgm:pt>
    <dgm:pt modelId="{9DC116D5-22CB-477C-B3C6-580FBE892F7D}" type="pres">
      <dgm:prSet presAssocID="{1E35CBFE-82A6-478D-8580-EC71C7DA4E9C}" presName="EmptyPane1" presStyleCnt="0"/>
      <dgm:spPr/>
    </dgm:pt>
    <dgm:pt modelId="{00E8D554-6692-447A-8AB3-ADB6AEAFF1C6}" type="pres">
      <dgm:prSet presAssocID="{BA0F66C7-02CC-48C0-879C-EB4B5DDEE5CB}" presName="spaceBetweenRectangles1" presStyleCnt="0"/>
      <dgm:spPr/>
    </dgm:pt>
    <dgm:pt modelId="{474DC0A9-D440-44BF-B4B6-DDE2BF48ADB9}" type="pres">
      <dgm:prSet presAssocID="{61B19941-FCF6-474C-8064-4FD34225D151}" presName="composite1" presStyleCnt="0"/>
      <dgm:spPr/>
    </dgm:pt>
    <dgm:pt modelId="{64F062D9-7431-4F18-A7FB-526C06A10DBF}" type="pres">
      <dgm:prSet presAssocID="{61B19941-FCF6-474C-8064-4FD34225D151}" presName="parent1" presStyleLbl="alignNode1" presStyleIdx="1" presStyleCnt="4">
        <dgm:presLayoutVars>
          <dgm:chMax val="1"/>
          <dgm:chPref val="1"/>
          <dgm:bulletEnabled val="1"/>
        </dgm:presLayoutVars>
      </dgm:prSet>
      <dgm:spPr/>
    </dgm:pt>
    <dgm:pt modelId="{18F2FE47-094B-4165-AACF-D2DABB06C534}" type="pres">
      <dgm:prSet presAssocID="{61B19941-FCF6-474C-8064-4FD34225D151}" presName="Childtext1" presStyleLbl="revTx" presStyleIdx="1" presStyleCnt="4">
        <dgm:presLayoutVars>
          <dgm:bulletEnabled val="1"/>
        </dgm:presLayoutVars>
      </dgm:prSet>
      <dgm:spPr/>
    </dgm:pt>
    <dgm:pt modelId="{17BAA7F4-7A7B-4A13-8091-F16FAA10C2B6}" type="pres">
      <dgm:prSet presAssocID="{61B19941-FCF6-474C-8064-4FD34225D151}" presName="ConnectLine1" presStyleLbl="sibTrans1D1" presStyleIdx="1" presStyleCnt="4"/>
      <dgm:spPr>
        <a:noFill/>
        <a:ln w="6350" cap="flat" cmpd="sng" algn="ctr">
          <a:solidFill>
            <a:schemeClr val="accent2">
              <a:hueOff val="-5151361"/>
              <a:satOff val="693"/>
              <a:lumOff val="785"/>
              <a:alphaOff val="0"/>
            </a:schemeClr>
          </a:solidFill>
          <a:prstDash val="dash"/>
        </a:ln>
        <a:effectLst/>
      </dgm:spPr>
    </dgm:pt>
    <dgm:pt modelId="{AAB5CE0E-BBC5-49C4-8A64-8FD8916E8266}" type="pres">
      <dgm:prSet presAssocID="{61B19941-FCF6-474C-8064-4FD34225D151}" presName="ConnectLineEnd1" presStyleLbl="lnNode1" presStyleIdx="1" presStyleCnt="4"/>
      <dgm:spPr/>
    </dgm:pt>
    <dgm:pt modelId="{36C45676-F6A1-4AC6-A5E9-F563855ABA5A}" type="pres">
      <dgm:prSet presAssocID="{61B19941-FCF6-474C-8064-4FD34225D151}" presName="EmptyPane1" presStyleCnt="0"/>
      <dgm:spPr/>
    </dgm:pt>
    <dgm:pt modelId="{B7653682-B21C-4671-BA67-620AC7F49435}" type="pres">
      <dgm:prSet presAssocID="{AEAF733B-FE06-4F30-8D46-CC7DD7A56905}" presName="spaceBetweenRectangles1" presStyleCnt="0"/>
      <dgm:spPr/>
    </dgm:pt>
    <dgm:pt modelId="{B62CC8E6-D50B-4146-BA78-8CDF02C82538}" type="pres">
      <dgm:prSet presAssocID="{B0EB4414-9DED-4E58-B18E-9D0BE1734B9C}" presName="composite1" presStyleCnt="0"/>
      <dgm:spPr/>
    </dgm:pt>
    <dgm:pt modelId="{2DE82675-99E0-4BFF-B075-9A460DE136EF}" type="pres">
      <dgm:prSet presAssocID="{B0EB4414-9DED-4E58-B18E-9D0BE1734B9C}" presName="parent1" presStyleLbl="alignNode1" presStyleIdx="2" presStyleCnt="4">
        <dgm:presLayoutVars>
          <dgm:chMax val="1"/>
          <dgm:chPref val="1"/>
          <dgm:bulletEnabled val="1"/>
        </dgm:presLayoutVars>
      </dgm:prSet>
      <dgm:spPr/>
    </dgm:pt>
    <dgm:pt modelId="{ACC99A67-C0DD-4277-B333-6E3DD5F3F77B}" type="pres">
      <dgm:prSet presAssocID="{B0EB4414-9DED-4E58-B18E-9D0BE1734B9C}" presName="Childtext1" presStyleLbl="revTx" presStyleIdx="2" presStyleCnt="4">
        <dgm:presLayoutVars>
          <dgm:bulletEnabled val="1"/>
        </dgm:presLayoutVars>
      </dgm:prSet>
      <dgm:spPr/>
    </dgm:pt>
    <dgm:pt modelId="{9458080F-E7EF-4581-B423-33696BC310A6}" type="pres">
      <dgm:prSet presAssocID="{B0EB4414-9DED-4E58-B18E-9D0BE1734B9C}" presName="ConnectLine1" presStyleLbl="sibTrans1D1" presStyleIdx="2" presStyleCnt="4"/>
      <dgm:spPr>
        <a:noFill/>
        <a:ln w="6350" cap="flat" cmpd="sng" algn="ctr">
          <a:solidFill>
            <a:schemeClr val="accent2">
              <a:hueOff val="-10302721"/>
              <a:satOff val="1386"/>
              <a:lumOff val="1570"/>
              <a:alphaOff val="0"/>
            </a:schemeClr>
          </a:solidFill>
          <a:prstDash val="dash"/>
        </a:ln>
        <a:effectLst/>
      </dgm:spPr>
    </dgm:pt>
    <dgm:pt modelId="{9DE9A18C-B338-46B0-8D46-2AD3BF926328}" type="pres">
      <dgm:prSet presAssocID="{B0EB4414-9DED-4E58-B18E-9D0BE1734B9C}" presName="ConnectLineEnd1" presStyleLbl="lnNode1" presStyleIdx="2" presStyleCnt="4"/>
      <dgm:spPr/>
    </dgm:pt>
    <dgm:pt modelId="{68A32B58-996F-4E63-B5A3-C4899A97F15D}" type="pres">
      <dgm:prSet presAssocID="{B0EB4414-9DED-4E58-B18E-9D0BE1734B9C}" presName="EmptyPane1" presStyleCnt="0"/>
      <dgm:spPr/>
    </dgm:pt>
    <dgm:pt modelId="{FB20BC40-AFC3-4617-B040-7F52AFCB0344}" type="pres">
      <dgm:prSet presAssocID="{5E474823-3ECC-4649-90CF-7CBFE75FD1A9}" presName="spaceBetweenRectangles1" presStyleCnt="0"/>
      <dgm:spPr/>
    </dgm:pt>
    <dgm:pt modelId="{22C0DE1E-CAFE-49EA-BB07-39140F3C9C87}" type="pres">
      <dgm:prSet presAssocID="{8A17FC2C-6932-49C3-85FA-C9A04D8678F0}" presName="composite1" presStyleCnt="0"/>
      <dgm:spPr/>
    </dgm:pt>
    <dgm:pt modelId="{0B9A3029-9A3A-42E2-A17B-24DFE39E3A06}" type="pres">
      <dgm:prSet presAssocID="{8A17FC2C-6932-49C3-85FA-C9A04D8678F0}" presName="parent1" presStyleLbl="alignNode1" presStyleIdx="3" presStyleCnt="4">
        <dgm:presLayoutVars>
          <dgm:chMax val="1"/>
          <dgm:chPref val="1"/>
          <dgm:bulletEnabled val="1"/>
        </dgm:presLayoutVars>
      </dgm:prSet>
      <dgm:spPr/>
    </dgm:pt>
    <dgm:pt modelId="{B10F4FE5-3C03-4DD2-B52F-975F7AA5EEB6}" type="pres">
      <dgm:prSet presAssocID="{8A17FC2C-6932-49C3-85FA-C9A04D8678F0}" presName="Childtext1" presStyleLbl="revTx" presStyleIdx="3" presStyleCnt="4">
        <dgm:presLayoutVars>
          <dgm:bulletEnabled val="1"/>
        </dgm:presLayoutVars>
      </dgm:prSet>
      <dgm:spPr/>
    </dgm:pt>
    <dgm:pt modelId="{33E3E4AC-EEDE-49C2-B802-D9A1A2B911D4}" type="pres">
      <dgm:prSet presAssocID="{8A17FC2C-6932-49C3-85FA-C9A04D8678F0}" presName="ConnectLine1" presStyleLbl="sibTrans1D1" presStyleIdx="3" presStyleCnt="4"/>
      <dgm:spPr>
        <a:noFill/>
        <a:ln w="6350" cap="flat" cmpd="sng" algn="ctr">
          <a:solidFill>
            <a:schemeClr val="accent2">
              <a:hueOff val="-12878401"/>
              <a:satOff val="1732"/>
              <a:lumOff val="1962"/>
              <a:alphaOff val="0"/>
            </a:schemeClr>
          </a:solidFill>
          <a:prstDash val="dash"/>
        </a:ln>
        <a:effectLst/>
      </dgm:spPr>
    </dgm:pt>
    <dgm:pt modelId="{CF127F21-2AA8-4F07-A3C5-3A2C2EA0D52B}" type="pres">
      <dgm:prSet presAssocID="{8A17FC2C-6932-49C3-85FA-C9A04D8678F0}" presName="ConnectLineEnd1" presStyleLbl="lnNode1" presStyleIdx="3" presStyleCnt="4"/>
      <dgm:spPr/>
    </dgm:pt>
    <dgm:pt modelId="{0EB3974C-6C17-4E1D-8EC0-F8F3A661C0EA}" type="pres">
      <dgm:prSet presAssocID="{8A17FC2C-6932-49C3-85FA-C9A04D8678F0}" presName="EmptyPane1" presStyleCnt="0"/>
      <dgm:spPr/>
    </dgm:pt>
  </dgm:ptLst>
  <dgm:cxnLst>
    <dgm:cxn modelId="{0D793D12-50BE-4FEE-A0B4-DEB3952CC3B7}" type="presOf" srcId="{1E35CBFE-82A6-478D-8580-EC71C7DA4E9C}" destId="{77400EFB-21F3-4BFD-AC90-A88B4F0D563D}" srcOrd="0" destOrd="0" presId="urn:microsoft.com/office/officeart/2016/7/layout/RoundedRectangleTimeline"/>
    <dgm:cxn modelId="{0B65F617-0E08-4AB9-AC33-E0D4CC44CAC2}" type="presOf" srcId="{04BF21D2-4D75-4973-A012-4D96CAAEDB4A}" destId="{ACC99A67-C0DD-4277-B333-6E3DD5F3F77B}" srcOrd="0" destOrd="0" presId="urn:microsoft.com/office/officeart/2016/7/layout/RoundedRectangleTimeline"/>
    <dgm:cxn modelId="{2EBAC435-85AB-49B6-95DD-EB6F61A542AB}" srcId="{8A17FC2C-6932-49C3-85FA-C9A04D8678F0}" destId="{71F93347-CA03-4A49-BA48-A76ED66AA027}" srcOrd="0" destOrd="0" parTransId="{CED27D26-48C9-4934-9D65-F332D650379A}" sibTransId="{8C0D7036-07B3-47E5-B39A-70112956BFFE}"/>
    <dgm:cxn modelId="{7E776B5D-0997-4E8B-AA6F-0826FAF4FC88}" type="presOf" srcId="{71F93347-CA03-4A49-BA48-A76ED66AA027}" destId="{B10F4FE5-3C03-4DD2-B52F-975F7AA5EEB6}" srcOrd="0" destOrd="0" presId="urn:microsoft.com/office/officeart/2016/7/layout/RoundedRectangleTimeline"/>
    <dgm:cxn modelId="{DD9F4465-FE17-4C5D-BC72-3EA70B5636CF}" type="presOf" srcId="{C5C073BF-BB42-43D6-A00C-087378F69CB1}" destId="{879AAD8F-D263-4F70-8355-3024596480D1}" srcOrd="0" destOrd="0" presId="urn:microsoft.com/office/officeart/2016/7/layout/RoundedRectangleTimeline"/>
    <dgm:cxn modelId="{B8B28D65-8D55-4B9D-AC83-0423558BB292}" srcId="{A3CF5081-595E-4028-BA6F-9293303C1FEC}" destId="{B0EB4414-9DED-4E58-B18E-9D0BE1734B9C}" srcOrd="2" destOrd="0" parTransId="{E12A3EA0-839A-4A12-B6B5-5684CA9D5A3F}" sibTransId="{5E474823-3ECC-4649-90CF-7CBFE75FD1A9}"/>
    <dgm:cxn modelId="{62517866-E8F5-4AD3-9AD3-DBD113813B39}" srcId="{A3CF5081-595E-4028-BA6F-9293303C1FEC}" destId="{1E35CBFE-82A6-478D-8580-EC71C7DA4E9C}" srcOrd="0" destOrd="0" parTransId="{22B00881-5D92-4460-AA06-72D5DDB4BA25}" sibTransId="{BA0F66C7-02CC-48C0-879C-EB4B5DDEE5CB}"/>
    <dgm:cxn modelId="{8EB0646F-C9B5-481F-91D1-A5D3F35287F8}" srcId="{61B19941-FCF6-474C-8064-4FD34225D151}" destId="{906BE69A-AE6E-4900-9486-2FC31E60CDE5}" srcOrd="0" destOrd="0" parTransId="{2436B342-80B7-4F9B-A324-C345F72FC525}" sibTransId="{A0AE838B-C203-4C43-8FE1-32C0F1761BB6}"/>
    <dgm:cxn modelId="{2E5DE995-59A6-4FFE-ACC4-CB2C4F3EDA84}" srcId="{1E35CBFE-82A6-478D-8580-EC71C7DA4E9C}" destId="{C5C073BF-BB42-43D6-A00C-087378F69CB1}" srcOrd="0" destOrd="0" parTransId="{500D83AC-D457-48C3-AC45-126D3CBEA75C}" sibTransId="{C4ED4E9A-3E93-4705-8009-38C9E4B8698C}"/>
    <dgm:cxn modelId="{4C187199-D3BB-4855-83BF-FEE02D5239EF}" type="presOf" srcId="{A3CF5081-595E-4028-BA6F-9293303C1FEC}" destId="{74537210-3565-44FE-A7CF-4F1B6DF2FA6A}" srcOrd="0" destOrd="0" presId="urn:microsoft.com/office/officeart/2016/7/layout/RoundedRectangleTimeline"/>
    <dgm:cxn modelId="{4F6B9CAB-42A8-4107-A60B-ADFCDE7793BC}" type="presOf" srcId="{8A17FC2C-6932-49C3-85FA-C9A04D8678F0}" destId="{0B9A3029-9A3A-42E2-A17B-24DFE39E3A06}" srcOrd="0" destOrd="0" presId="urn:microsoft.com/office/officeart/2016/7/layout/RoundedRectangleTimeline"/>
    <dgm:cxn modelId="{C99B2AC3-AC65-40E5-875A-11BAFBF79B9E}" type="presOf" srcId="{906BE69A-AE6E-4900-9486-2FC31E60CDE5}" destId="{18F2FE47-094B-4165-AACF-D2DABB06C534}" srcOrd="0" destOrd="0" presId="urn:microsoft.com/office/officeart/2016/7/layout/RoundedRectangleTimeline"/>
    <dgm:cxn modelId="{15F601D0-5165-4973-8D6F-BE1947D61D38}" srcId="{B0EB4414-9DED-4E58-B18E-9D0BE1734B9C}" destId="{04BF21D2-4D75-4973-A012-4D96CAAEDB4A}" srcOrd="0" destOrd="0" parTransId="{06282150-B63B-4551-8EAB-98F9CAD2A5B6}" sibTransId="{FF58CD01-B25D-459D-A256-7AC0453FE6FA}"/>
    <dgm:cxn modelId="{EFE21CD7-5528-447C-8A53-1A5CCC7C967D}" srcId="{A3CF5081-595E-4028-BA6F-9293303C1FEC}" destId="{8A17FC2C-6932-49C3-85FA-C9A04D8678F0}" srcOrd="3" destOrd="0" parTransId="{0BE64936-804E-4C3B-8CC4-8822FDE3AF8D}" sibTransId="{41384AA6-6D37-41E8-80FF-240D7B623484}"/>
    <dgm:cxn modelId="{880DA0D8-FEE8-4C98-A82E-81EC3F848446}" type="presOf" srcId="{61B19941-FCF6-474C-8064-4FD34225D151}" destId="{64F062D9-7431-4F18-A7FB-526C06A10DBF}" srcOrd="0" destOrd="0" presId="urn:microsoft.com/office/officeart/2016/7/layout/RoundedRectangleTimeline"/>
    <dgm:cxn modelId="{C27C9CDB-F9E7-4119-A6BC-98C9F3C26881}" srcId="{A3CF5081-595E-4028-BA6F-9293303C1FEC}" destId="{61B19941-FCF6-474C-8064-4FD34225D151}" srcOrd="1" destOrd="0" parTransId="{1E843FE4-A365-4427-8AE5-2032E05F3566}" sibTransId="{AEAF733B-FE06-4F30-8D46-CC7DD7A56905}"/>
    <dgm:cxn modelId="{31DE41E2-6E66-444B-8E7F-95EEAE83B5FB}" type="presOf" srcId="{B0EB4414-9DED-4E58-B18E-9D0BE1734B9C}" destId="{2DE82675-99E0-4BFF-B075-9A460DE136EF}" srcOrd="0" destOrd="0" presId="urn:microsoft.com/office/officeart/2016/7/layout/RoundedRectangleTimeline"/>
    <dgm:cxn modelId="{7C39C13D-B95F-4922-A850-4277C869E282}" type="presParOf" srcId="{74537210-3565-44FE-A7CF-4F1B6DF2FA6A}" destId="{93C00A42-22C0-47A3-88B5-22D9BF6C595C}" srcOrd="0" destOrd="0" presId="urn:microsoft.com/office/officeart/2016/7/layout/RoundedRectangleTimeline"/>
    <dgm:cxn modelId="{97CF4A95-3B7D-4359-886C-14BD820655FB}" type="presParOf" srcId="{93C00A42-22C0-47A3-88B5-22D9BF6C595C}" destId="{77400EFB-21F3-4BFD-AC90-A88B4F0D563D}" srcOrd="0" destOrd="0" presId="urn:microsoft.com/office/officeart/2016/7/layout/RoundedRectangleTimeline"/>
    <dgm:cxn modelId="{C634DAA5-F25D-4924-BEE1-200E9828F7BD}" type="presParOf" srcId="{93C00A42-22C0-47A3-88B5-22D9BF6C595C}" destId="{879AAD8F-D263-4F70-8355-3024596480D1}" srcOrd="1" destOrd="0" presId="urn:microsoft.com/office/officeart/2016/7/layout/RoundedRectangleTimeline"/>
    <dgm:cxn modelId="{BC958C31-88DE-4ABC-AA92-251590D0789A}" type="presParOf" srcId="{93C00A42-22C0-47A3-88B5-22D9BF6C595C}" destId="{1F76CEF7-62E3-4596-BCCD-5AF778180948}" srcOrd="2" destOrd="0" presId="urn:microsoft.com/office/officeart/2016/7/layout/RoundedRectangleTimeline"/>
    <dgm:cxn modelId="{AA9AA210-6498-4FA7-88C5-372EBCB12A8E}" type="presParOf" srcId="{93C00A42-22C0-47A3-88B5-22D9BF6C595C}" destId="{F168557E-6071-4A1F-B04B-26D815CA1B8E}" srcOrd="3" destOrd="0" presId="urn:microsoft.com/office/officeart/2016/7/layout/RoundedRectangleTimeline"/>
    <dgm:cxn modelId="{91E3C4AE-A1CF-4E91-A966-43F9B419BB95}" type="presParOf" srcId="{93C00A42-22C0-47A3-88B5-22D9BF6C595C}" destId="{9DC116D5-22CB-477C-B3C6-580FBE892F7D}" srcOrd="4" destOrd="0" presId="urn:microsoft.com/office/officeart/2016/7/layout/RoundedRectangleTimeline"/>
    <dgm:cxn modelId="{23BEED8E-B2DE-4005-9736-B100C7133ECB}" type="presParOf" srcId="{74537210-3565-44FE-A7CF-4F1B6DF2FA6A}" destId="{00E8D554-6692-447A-8AB3-ADB6AEAFF1C6}" srcOrd="1" destOrd="0" presId="urn:microsoft.com/office/officeart/2016/7/layout/RoundedRectangleTimeline"/>
    <dgm:cxn modelId="{73D2C76C-ADBC-475E-90CB-4BAC003D1E58}" type="presParOf" srcId="{74537210-3565-44FE-A7CF-4F1B6DF2FA6A}" destId="{474DC0A9-D440-44BF-B4B6-DDE2BF48ADB9}" srcOrd="2" destOrd="0" presId="urn:microsoft.com/office/officeart/2016/7/layout/RoundedRectangleTimeline"/>
    <dgm:cxn modelId="{01D48F8D-64DC-4B16-BBBF-5D2AE6AF415C}" type="presParOf" srcId="{474DC0A9-D440-44BF-B4B6-DDE2BF48ADB9}" destId="{64F062D9-7431-4F18-A7FB-526C06A10DBF}" srcOrd="0" destOrd="0" presId="urn:microsoft.com/office/officeart/2016/7/layout/RoundedRectangleTimeline"/>
    <dgm:cxn modelId="{B685C129-B07A-4ED1-AAA8-CA28CF0B2639}" type="presParOf" srcId="{474DC0A9-D440-44BF-B4B6-DDE2BF48ADB9}" destId="{18F2FE47-094B-4165-AACF-D2DABB06C534}" srcOrd="1" destOrd="0" presId="urn:microsoft.com/office/officeart/2016/7/layout/RoundedRectangleTimeline"/>
    <dgm:cxn modelId="{AA4F0DB3-696A-477B-AE29-B0EC440C2149}" type="presParOf" srcId="{474DC0A9-D440-44BF-B4B6-DDE2BF48ADB9}" destId="{17BAA7F4-7A7B-4A13-8091-F16FAA10C2B6}" srcOrd="2" destOrd="0" presId="urn:microsoft.com/office/officeart/2016/7/layout/RoundedRectangleTimeline"/>
    <dgm:cxn modelId="{C9315519-EF0D-4260-816E-55D7266B5D77}" type="presParOf" srcId="{474DC0A9-D440-44BF-B4B6-DDE2BF48ADB9}" destId="{AAB5CE0E-BBC5-49C4-8A64-8FD8916E8266}" srcOrd="3" destOrd="0" presId="urn:microsoft.com/office/officeart/2016/7/layout/RoundedRectangleTimeline"/>
    <dgm:cxn modelId="{395B1E49-EE0E-46AE-87BE-08207177128C}" type="presParOf" srcId="{474DC0A9-D440-44BF-B4B6-DDE2BF48ADB9}" destId="{36C45676-F6A1-4AC6-A5E9-F563855ABA5A}" srcOrd="4" destOrd="0" presId="urn:microsoft.com/office/officeart/2016/7/layout/RoundedRectangleTimeline"/>
    <dgm:cxn modelId="{1B094206-9566-4D24-9964-FEEABAA2B1B6}" type="presParOf" srcId="{74537210-3565-44FE-A7CF-4F1B6DF2FA6A}" destId="{B7653682-B21C-4671-BA67-620AC7F49435}" srcOrd="3" destOrd="0" presId="urn:microsoft.com/office/officeart/2016/7/layout/RoundedRectangleTimeline"/>
    <dgm:cxn modelId="{750F9C6F-7E20-4310-A130-E6F6B5B814E1}" type="presParOf" srcId="{74537210-3565-44FE-A7CF-4F1B6DF2FA6A}" destId="{B62CC8E6-D50B-4146-BA78-8CDF02C82538}" srcOrd="4" destOrd="0" presId="urn:microsoft.com/office/officeart/2016/7/layout/RoundedRectangleTimeline"/>
    <dgm:cxn modelId="{07C23271-862A-4B00-8323-CE8F16B49658}" type="presParOf" srcId="{B62CC8E6-D50B-4146-BA78-8CDF02C82538}" destId="{2DE82675-99E0-4BFF-B075-9A460DE136EF}" srcOrd="0" destOrd="0" presId="urn:microsoft.com/office/officeart/2016/7/layout/RoundedRectangleTimeline"/>
    <dgm:cxn modelId="{2587C3DD-DC79-47A0-9F11-1E1AA06B07C9}" type="presParOf" srcId="{B62CC8E6-D50B-4146-BA78-8CDF02C82538}" destId="{ACC99A67-C0DD-4277-B333-6E3DD5F3F77B}" srcOrd="1" destOrd="0" presId="urn:microsoft.com/office/officeart/2016/7/layout/RoundedRectangleTimeline"/>
    <dgm:cxn modelId="{483AB17F-BD18-4E0F-853A-45F0030BBDE8}" type="presParOf" srcId="{B62CC8E6-D50B-4146-BA78-8CDF02C82538}" destId="{9458080F-E7EF-4581-B423-33696BC310A6}" srcOrd="2" destOrd="0" presId="urn:microsoft.com/office/officeart/2016/7/layout/RoundedRectangleTimeline"/>
    <dgm:cxn modelId="{439681BE-F75C-4339-95F0-09B5FCA2DD99}" type="presParOf" srcId="{B62CC8E6-D50B-4146-BA78-8CDF02C82538}" destId="{9DE9A18C-B338-46B0-8D46-2AD3BF926328}" srcOrd="3" destOrd="0" presId="urn:microsoft.com/office/officeart/2016/7/layout/RoundedRectangleTimeline"/>
    <dgm:cxn modelId="{511A6094-5912-46F7-B0B6-22D8709E79B9}" type="presParOf" srcId="{B62CC8E6-D50B-4146-BA78-8CDF02C82538}" destId="{68A32B58-996F-4E63-B5A3-C4899A97F15D}" srcOrd="4" destOrd="0" presId="urn:microsoft.com/office/officeart/2016/7/layout/RoundedRectangleTimeline"/>
    <dgm:cxn modelId="{768CF839-F5FA-43A1-A23B-6199C699FF75}" type="presParOf" srcId="{74537210-3565-44FE-A7CF-4F1B6DF2FA6A}" destId="{FB20BC40-AFC3-4617-B040-7F52AFCB0344}" srcOrd="5" destOrd="0" presId="urn:microsoft.com/office/officeart/2016/7/layout/RoundedRectangleTimeline"/>
    <dgm:cxn modelId="{C3F9D358-119F-4ACF-AE43-80FC75B355FE}" type="presParOf" srcId="{74537210-3565-44FE-A7CF-4F1B6DF2FA6A}" destId="{22C0DE1E-CAFE-49EA-BB07-39140F3C9C87}" srcOrd="6" destOrd="0" presId="urn:microsoft.com/office/officeart/2016/7/layout/RoundedRectangleTimeline"/>
    <dgm:cxn modelId="{234ACDC9-92B9-4A72-B411-7B1A10BE83B0}" type="presParOf" srcId="{22C0DE1E-CAFE-49EA-BB07-39140F3C9C87}" destId="{0B9A3029-9A3A-42E2-A17B-24DFE39E3A06}" srcOrd="0" destOrd="0" presId="urn:microsoft.com/office/officeart/2016/7/layout/RoundedRectangleTimeline"/>
    <dgm:cxn modelId="{34255114-2F6C-4EBD-AB96-37EBAD375DF4}" type="presParOf" srcId="{22C0DE1E-CAFE-49EA-BB07-39140F3C9C87}" destId="{B10F4FE5-3C03-4DD2-B52F-975F7AA5EEB6}" srcOrd="1" destOrd="0" presId="urn:microsoft.com/office/officeart/2016/7/layout/RoundedRectangleTimeline"/>
    <dgm:cxn modelId="{40C80D14-A4AE-433A-BB1E-2057340117BA}" type="presParOf" srcId="{22C0DE1E-CAFE-49EA-BB07-39140F3C9C87}" destId="{33E3E4AC-EEDE-49C2-B802-D9A1A2B911D4}" srcOrd="2" destOrd="0" presId="urn:microsoft.com/office/officeart/2016/7/layout/RoundedRectangleTimeline"/>
    <dgm:cxn modelId="{6BDF9F6F-8737-4F76-A00C-8F0B9E55C768}" type="presParOf" srcId="{22C0DE1E-CAFE-49EA-BB07-39140F3C9C87}" destId="{CF127F21-2AA8-4F07-A3C5-3A2C2EA0D52B}" srcOrd="3" destOrd="0" presId="urn:microsoft.com/office/officeart/2016/7/layout/RoundedRectangleTimeline"/>
    <dgm:cxn modelId="{9294F8EF-B452-4233-BC19-FAB2E803894D}" type="presParOf" srcId="{22C0DE1E-CAFE-49EA-BB07-39140F3C9C87}" destId="{0EB3974C-6C17-4E1D-8EC0-F8F3A661C0EA}" srcOrd="4" destOrd="0" presId="urn:microsoft.com/office/officeart/2016/7/layout/RoundedRectangleTimelin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802FD9-9DCF-4987-AB4A-BFF069AD33FA}"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32A50D73-8F61-4A60-9DD9-5285BB0BDAC7}">
      <dgm:prSet/>
      <dgm:spPr/>
      <dgm:t>
        <a:bodyPr/>
        <a:lstStyle/>
        <a:p>
          <a:r>
            <a:rPr lang="en-GB" dirty="0"/>
            <a:t>If you’d like to try some Maria </a:t>
          </a:r>
          <a:r>
            <a:rPr lang="en-GB" dirty="0" err="1"/>
            <a:t>Merian</a:t>
          </a:r>
          <a:r>
            <a:rPr lang="en-GB" dirty="0"/>
            <a:t> Jigsaw puzzles, follow the link in the box (you can choose anything between 12 and 108 pieces!!!)</a:t>
          </a:r>
          <a:endParaRPr lang="en-US" dirty="0"/>
        </a:p>
      </dgm:t>
    </dgm:pt>
    <dgm:pt modelId="{9EDEFDD7-14DA-4E89-A107-571EB367AAC1}" type="parTrans" cxnId="{62F5B34F-E998-4BD8-84FD-85C004C4B624}">
      <dgm:prSet/>
      <dgm:spPr/>
      <dgm:t>
        <a:bodyPr/>
        <a:lstStyle/>
        <a:p>
          <a:endParaRPr lang="en-US"/>
        </a:p>
      </dgm:t>
    </dgm:pt>
    <dgm:pt modelId="{DFC91F9D-B93C-44E6-BE88-7BE5F2CD89DF}" type="sibTrans" cxnId="{62F5B34F-E998-4BD8-84FD-85C004C4B624}">
      <dgm:prSet/>
      <dgm:spPr/>
      <dgm:t>
        <a:bodyPr/>
        <a:lstStyle/>
        <a:p>
          <a:endParaRPr lang="en-US"/>
        </a:p>
      </dgm:t>
    </dgm:pt>
    <dgm:pt modelId="{6388F763-CEA3-483C-B2C6-B646FAEE6D8C}">
      <dgm:prSet/>
      <dgm:spPr/>
      <dgm:t>
        <a:bodyPr/>
        <a:lstStyle/>
        <a:p>
          <a:r>
            <a:rPr lang="en-GB">
              <a:hlinkClick xmlns:r="http://schemas.openxmlformats.org/officeDocument/2006/relationships" r:id="rId1"/>
            </a:rPr>
            <a:t>https://www.dltk-kids.com/puzzles/theme.asp?tid=191</a:t>
          </a:r>
          <a:endParaRPr lang="en-US"/>
        </a:p>
      </dgm:t>
    </dgm:pt>
    <dgm:pt modelId="{CF650C77-1A36-44D1-90B5-B6CA6AEA3111}" type="parTrans" cxnId="{838E16B8-7FC0-4A31-8464-581B11198F44}">
      <dgm:prSet/>
      <dgm:spPr/>
      <dgm:t>
        <a:bodyPr/>
        <a:lstStyle/>
        <a:p>
          <a:endParaRPr lang="en-US"/>
        </a:p>
      </dgm:t>
    </dgm:pt>
    <dgm:pt modelId="{34DFFCC1-3983-4A4E-9387-D4212C01676B}" type="sibTrans" cxnId="{838E16B8-7FC0-4A31-8464-581B11198F44}">
      <dgm:prSet/>
      <dgm:spPr/>
      <dgm:t>
        <a:bodyPr/>
        <a:lstStyle/>
        <a:p>
          <a:endParaRPr lang="en-US"/>
        </a:p>
      </dgm:t>
    </dgm:pt>
    <dgm:pt modelId="{D774E36C-EB96-4505-9B30-BA9510E3B70D}" type="pres">
      <dgm:prSet presAssocID="{C0802FD9-9DCF-4987-AB4A-BFF069AD33FA}" presName="hierChild1" presStyleCnt="0">
        <dgm:presLayoutVars>
          <dgm:chPref val="1"/>
          <dgm:dir/>
          <dgm:animOne val="branch"/>
          <dgm:animLvl val="lvl"/>
          <dgm:resizeHandles/>
        </dgm:presLayoutVars>
      </dgm:prSet>
      <dgm:spPr/>
    </dgm:pt>
    <dgm:pt modelId="{0C3CFBEE-8659-4EBB-968B-41FDF1BF097D}" type="pres">
      <dgm:prSet presAssocID="{32A50D73-8F61-4A60-9DD9-5285BB0BDAC7}" presName="hierRoot1" presStyleCnt="0"/>
      <dgm:spPr/>
    </dgm:pt>
    <dgm:pt modelId="{9EA582B7-FD7A-4C3F-8715-4B4B934B13AD}" type="pres">
      <dgm:prSet presAssocID="{32A50D73-8F61-4A60-9DD9-5285BB0BDAC7}" presName="composite" presStyleCnt="0"/>
      <dgm:spPr/>
    </dgm:pt>
    <dgm:pt modelId="{D6BD5530-3C1A-43FB-B639-6E9A2B60627D}" type="pres">
      <dgm:prSet presAssocID="{32A50D73-8F61-4A60-9DD9-5285BB0BDAC7}" presName="background" presStyleLbl="node0" presStyleIdx="0" presStyleCnt="2"/>
      <dgm:spPr/>
    </dgm:pt>
    <dgm:pt modelId="{9E44C733-4812-4919-BDED-9519790FC67F}" type="pres">
      <dgm:prSet presAssocID="{32A50D73-8F61-4A60-9DD9-5285BB0BDAC7}" presName="text" presStyleLbl="fgAcc0" presStyleIdx="0" presStyleCnt="2">
        <dgm:presLayoutVars>
          <dgm:chPref val="3"/>
        </dgm:presLayoutVars>
      </dgm:prSet>
      <dgm:spPr/>
    </dgm:pt>
    <dgm:pt modelId="{C1A084EB-F10D-4D77-A5D4-528090895C4A}" type="pres">
      <dgm:prSet presAssocID="{32A50D73-8F61-4A60-9DD9-5285BB0BDAC7}" presName="hierChild2" presStyleCnt="0"/>
      <dgm:spPr/>
    </dgm:pt>
    <dgm:pt modelId="{3A59FEF2-00B1-4907-8E50-F4D3E6B2000E}" type="pres">
      <dgm:prSet presAssocID="{6388F763-CEA3-483C-B2C6-B646FAEE6D8C}" presName="hierRoot1" presStyleCnt="0"/>
      <dgm:spPr/>
    </dgm:pt>
    <dgm:pt modelId="{55CE0F98-9397-4439-95C3-F484DF09406C}" type="pres">
      <dgm:prSet presAssocID="{6388F763-CEA3-483C-B2C6-B646FAEE6D8C}" presName="composite" presStyleCnt="0"/>
      <dgm:spPr/>
    </dgm:pt>
    <dgm:pt modelId="{7DB8701D-CD02-4A55-9CEC-C7DC7A6497C0}" type="pres">
      <dgm:prSet presAssocID="{6388F763-CEA3-483C-B2C6-B646FAEE6D8C}" presName="background" presStyleLbl="node0" presStyleIdx="1" presStyleCnt="2"/>
      <dgm:spPr/>
    </dgm:pt>
    <dgm:pt modelId="{214647D2-19A5-4682-909C-2E035E3BD031}" type="pres">
      <dgm:prSet presAssocID="{6388F763-CEA3-483C-B2C6-B646FAEE6D8C}" presName="text" presStyleLbl="fgAcc0" presStyleIdx="1" presStyleCnt="2">
        <dgm:presLayoutVars>
          <dgm:chPref val="3"/>
        </dgm:presLayoutVars>
      </dgm:prSet>
      <dgm:spPr/>
    </dgm:pt>
    <dgm:pt modelId="{86C790CC-F8BD-473D-B862-0EA5E5104480}" type="pres">
      <dgm:prSet presAssocID="{6388F763-CEA3-483C-B2C6-B646FAEE6D8C}" presName="hierChild2" presStyleCnt="0"/>
      <dgm:spPr/>
    </dgm:pt>
  </dgm:ptLst>
  <dgm:cxnLst>
    <dgm:cxn modelId="{DBE93522-DE88-4F99-83BD-8E515246C8DB}" type="presOf" srcId="{C0802FD9-9DCF-4987-AB4A-BFF069AD33FA}" destId="{D774E36C-EB96-4505-9B30-BA9510E3B70D}" srcOrd="0" destOrd="0" presId="urn:microsoft.com/office/officeart/2005/8/layout/hierarchy1"/>
    <dgm:cxn modelId="{62F5B34F-E998-4BD8-84FD-85C004C4B624}" srcId="{C0802FD9-9DCF-4987-AB4A-BFF069AD33FA}" destId="{32A50D73-8F61-4A60-9DD9-5285BB0BDAC7}" srcOrd="0" destOrd="0" parTransId="{9EDEFDD7-14DA-4E89-A107-571EB367AAC1}" sibTransId="{DFC91F9D-B93C-44E6-BE88-7BE5F2CD89DF}"/>
    <dgm:cxn modelId="{838E16B8-7FC0-4A31-8464-581B11198F44}" srcId="{C0802FD9-9DCF-4987-AB4A-BFF069AD33FA}" destId="{6388F763-CEA3-483C-B2C6-B646FAEE6D8C}" srcOrd="1" destOrd="0" parTransId="{CF650C77-1A36-44D1-90B5-B6CA6AEA3111}" sibTransId="{34DFFCC1-3983-4A4E-9387-D4212C01676B}"/>
    <dgm:cxn modelId="{19BC28E4-6CCC-4F6A-8CBC-D07F25BA716E}" type="presOf" srcId="{6388F763-CEA3-483C-B2C6-B646FAEE6D8C}" destId="{214647D2-19A5-4682-909C-2E035E3BD031}" srcOrd="0" destOrd="0" presId="urn:microsoft.com/office/officeart/2005/8/layout/hierarchy1"/>
    <dgm:cxn modelId="{8BDD80F4-D903-4D0A-A6AF-8870CD54743B}" type="presOf" srcId="{32A50D73-8F61-4A60-9DD9-5285BB0BDAC7}" destId="{9E44C733-4812-4919-BDED-9519790FC67F}" srcOrd="0" destOrd="0" presId="urn:microsoft.com/office/officeart/2005/8/layout/hierarchy1"/>
    <dgm:cxn modelId="{6346A22D-DEBC-493D-A94C-BCBF99558D98}" type="presParOf" srcId="{D774E36C-EB96-4505-9B30-BA9510E3B70D}" destId="{0C3CFBEE-8659-4EBB-968B-41FDF1BF097D}" srcOrd="0" destOrd="0" presId="urn:microsoft.com/office/officeart/2005/8/layout/hierarchy1"/>
    <dgm:cxn modelId="{7B0E9EAA-19E1-40F1-A3C9-23A7E80C264E}" type="presParOf" srcId="{0C3CFBEE-8659-4EBB-968B-41FDF1BF097D}" destId="{9EA582B7-FD7A-4C3F-8715-4B4B934B13AD}" srcOrd="0" destOrd="0" presId="urn:microsoft.com/office/officeart/2005/8/layout/hierarchy1"/>
    <dgm:cxn modelId="{86CFC227-8AD0-4E8C-911F-32CFB9620510}" type="presParOf" srcId="{9EA582B7-FD7A-4C3F-8715-4B4B934B13AD}" destId="{D6BD5530-3C1A-43FB-B639-6E9A2B60627D}" srcOrd="0" destOrd="0" presId="urn:microsoft.com/office/officeart/2005/8/layout/hierarchy1"/>
    <dgm:cxn modelId="{99EBE9CB-F2A5-4697-93EA-79379B4BFEC3}" type="presParOf" srcId="{9EA582B7-FD7A-4C3F-8715-4B4B934B13AD}" destId="{9E44C733-4812-4919-BDED-9519790FC67F}" srcOrd="1" destOrd="0" presId="urn:microsoft.com/office/officeart/2005/8/layout/hierarchy1"/>
    <dgm:cxn modelId="{BFE8B211-D0F0-482C-AB91-294B9FB91969}" type="presParOf" srcId="{0C3CFBEE-8659-4EBB-968B-41FDF1BF097D}" destId="{C1A084EB-F10D-4D77-A5D4-528090895C4A}" srcOrd="1" destOrd="0" presId="urn:microsoft.com/office/officeart/2005/8/layout/hierarchy1"/>
    <dgm:cxn modelId="{340A0DE7-1BD6-438B-AAEE-9FBCC941B718}" type="presParOf" srcId="{D774E36C-EB96-4505-9B30-BA9510E3B70D}" destId="{3A59FEF2-00B1-4907-8E50-F4D3E6B2000E}" srcOrd="1" destOrd="0" presId="urn:microsoft.com/office/officeart/2005/8/layout/hierarchy1"/>
    <dgm:cxn modelId="{52F686C2-F6A0-4A4E-B0FF-207C7C96CC0B}" type="presParOf" srcId="{3A59FEF2-00B1-4907-8E50-F4D3E6B2000E}" destId="{55CE0F98-9397-4439-95C3-F484DF09406C}" srcOrd="0" destOrd="0" presId="urn:microsoft.com/office/officeart/2005/8/layout/hierarchy1"/>
    <dgm:cxn modelId="{4000ED20-D75D-47E4-877E-24C57B9B634D}" type="presParOf" srcId="{55CE0F98-9397-4439-95C3-F484DF09406C}" destId="{7DB8701D-CD02-4A55-9CEC-C7DC7A6497C0}" srcOrd="0" destOrd="0" presId="urn:microsoft.com/office/officeart/2005/8/layout/hierarchy1"/>
    <dgm:cxn modelId="{E49C0126-9103-40B3-AEAD-3BCA2539F0F5}" type="presParOf" srcId="{55CE0F98-9397-4439-95C3-F484DF09406C}" destId="{214647D2-19A5-4682-909C-2E035E3BD031}" srcOrd="1" destOrd="0" presId="urn:microsoft.com/office/officeart/2005/8/layout/hierarchy1"/>
    <dgm:cxn modelId="{8DE838E7-E208-4ACF-B542-E29526115D21}" type="presParOf" srcId="{3A59FEF2-00B1-4907-8E50-F4D3E6B2000E}" destId="{86C790CC-F8BD-473D-B862-0EA5E510448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00EFB-21F3-4BFD-AC90-A88B4F0D563D}">
      <dsp:nvSpPr>
        <dsp:cNvPr id="0" name=""/>
        <dsp:cNvSpPr/>
      </dsp:nvSpPr>
      <dsp:spPr>
        <a:xfrm rot="16200000">
          <a:off x="940533" y="1151558"/>
          <a:ext cx="364845" cy="1345338"/>
        </a:xfrm>
        <a:prstGeom prst="round2Same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w="6350" cap="flat" cmpd="sng" algn="ctr">
          <a:solidFill>
            <a:schemeClr val="accent2">
              <a:hueOff val="0"/>
              <a:satOff val="0"/>
              <a:lumOff val="0"/>
              <a:alphaOff val="0"/>
            </a:schemeClr>
          </a:solidFill>
          <a:prstDash val="solid"/>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1">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dirty="0"/>
            <a:t>1647</a:t>
          </a:r>
        </a:p>
      </dsp:txBody>
      <dsp:txXfrm rot="5400000">
        <a:off x="468097" y="1659614"/>
        <a:ext cx="1327528" cy="329225"/>
      </dsp:txXfrm>
    </dsp:sp>
    <dsp:sp modelId="{879AAD8F-D263-4F70-8355-3024596480D1}">
      <dsp:nvSpPr>
        <dsp:cNvPr id="0" name=""/>
        <dsp:cNvSpPr/>
      </dsp:nvSpPr>
      <dsp:spPr>
        <a:xfrm>
          <a:off x="1840" y="0"/>
          <a:ext cx="2242231" cy="1276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83820" numCol="1" spcCol="1270" anchor="b" anchorCtr="1">
          <a:noAutofit/>
        </a:bodyPr>
        <a:lstStyle/>
        <a:p>
          <a:pPr marL="0" lvl="0" indent="0" algn="ctr" defTabSz="488950">
            <a:lnSpc>
              <a:spcPct val="90000"/>
            </a:lnSpc>
            <a:spcBef>
              <a:spcPct val="0"/>
            </a:spcBef>
            <a:spcAft>
              <a:spcPct val="35000"/>
            </a:spcAft>
            <a:buNone/>
          </a:pPr>
          <a:r>
            <a:rPr lang="en-US" sz="1100" kern="1200" dirty="0"/>
            <a:t>Maria was born in Frankfurt, Germany in 1647</a:t>
          </a:r>
        </a:p>
      </dsp:txBody>
      <dsp:txXfrm>
        <a:off x="1840" y="0"/>
        <a:ext cx="2242231" cy="1276959"/>
      </dsp:txXfrm>
    </dsp:sp>
    <dsp:sp modelId="{1F76CEF7-62E3-4596-BCCD-5AF778180948}">
      <dsp:nvSpPr>
        <dsp:cNvPr id="0" name=""/>
        <dsp:cNvSpPr/>
      </dsp:nvSpPr>
      <dsp:spPr>
        <a:xfrm>
          <a:off x="1122955" y="1349928"/>
          <a:ext cx="0" cy="291876"/>
        </a:xfrm>
        <a:prstGeom prst="line">
          <a:avLst/>
        </a:prstGeom>
        <a:noFill/>
        <a:ln w="635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F168557E-6071-4A1F-B04B-26D815CA1B8E}">
      <dsp:nvSpPr>
        <dsp:cNvPr id="0" name=""/>
        <dsp:cNvSpPr/>
      </dsp:nvSpPr>
      <dsp:spPr>
        <a:xfrm>
          <a:off x="1086471" y="1276959"/>
          <a:ext cx="72969" cy="72969"/>
        </a:xfrm>
        <a:prstGeom prst="ellipse">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sp>
    <dsp:sp modelId="{64F062D9-7431-4F18-A7FB-526C06A10DBF}">
      <dsp:nvSpPr>
        <dsp:cNvPr id="0" name=""/>
        <dsp:cNvSpPr/>
      </dsp:nvSpPr>
      <dsp:spPr>
        <a:xfrm>
          <a:off x="1795625" y="1641805"/>
          <a:ext cx="1345338" cy="364845"/>
        </a:xfrm>
        <a:prstGeom prst="rect">
          <a:avLst/>
        </a:prstGeom>
        <a:gradFill rotWithShape="0">
          <a:gsLst>
            <a:gs pos="0">
              <a:schemeClr val="accent2">
                <a:hueOff val="-4292801"/>
                <a:satOff val="577"/>
                <a:lumOff val="654"/>
                <a:alphaOff val="0"/>
                <a:satMod val="100000"/>
                <a:lumMod val="100000"/>
              </a:schemeClr>
            </a:gs>
            <a:gs pos="50000">
              <a:schemeClr val="accent2">
                <a:hueOff val="-4292801"/>
                <a:satOff val="577"/>
                <a:lumOff val="654"/>
                <a:alphaOff val="0"/>
                <a:shade val="99000"/>
                <a:satMod val="105000"/>
                <a:lumMod val="100000"/>
              </a:schemeClr>
            </a:gs>
            <a:gs pos="100000">
              <a:schemeClr val="accent2">
                <a:hueOff val="-4292801"/>
                <a:satOff val="577"/>
                <a:lumOff val="654"/>
                <a:alphaOff val="0"/>
                <a:shade val="98000"/>
                <a:satMod val="105000"/>
                <a:lumMod val="100000"/>
              </a:schemeClr>
            </a:gs>
          </a:gsLst>
          <a:lin ang="5400000" scaled="0"/>
        </a:gradFill>
        <a:ln w="6350" cap="flat" cmpd="sng" algn="ctr">
          <a:solidFill>
            <a:schemeClr val="accent2">
              <a:hueOff val="-4292801"/>
              <a:satOff val="577"/>
              <a:lumOff val="654"/>
              <a:alphaOff val="0"/>
            </a:schemeClr>
          </a:solidFill>
          <a:prstDash val="solid"/>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1">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dirty="0"/>
            <a:t>1717</a:t>
          </a:r>
        </a:p>
      </dsp:txBody>
      <dsp:txXfrm>
        <a:off x="1795625" y="1641805"/>
        <a:ext cx="1345338" cy="364845"/>
      </dsp:txXfrm>
    </dsp:sp>
    <dsp:sp modelId="{18F2FE47-094B-4165-AACF-D2DABB06C534}">
      <dsp:nvSpPr>
        <dsp:cNvPr id="0" name=""/>
        <dsp:cNvSpPr/>
      </dsp:nvSpPr>
      <dsp:spPr>
        <a:xfrm>
          <a:off x="1347179" y="2371496"/>
          <a:ext cx="2242231" cy="1276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3820" rIns="0" bIns="0" numCol="1" spcCol="1270" anchor="t" anchorCtr="1">
          <a:noAutofit/>
        </a:bodyPr>
        <a:lstStyle/>
        <a:p>
          <a:pPr marL="0" lvl="0" indent="0" algn="ctr" defTabSz="488950">
            <a:lnSpc>
              <a:spcPct val="90000"/>
            </a:lnSpc>
            <a:spcBef>
              <a:spcPct val="0"/>
            </a:spcBef>
            <a:spcAft>
              <a:spcPct val="35000"/>
            </a:spcAft>
            <a:buNone/>
          </a:pPr>
          <a:r>
            <a:rPr lang="en-US" sz="1100" kern="1200" dirty="0"/>
            <a:t>She died in Amsterdam, in the Netherlands, when she was 69 years old</a:t>
          </a:r>
        </a:p>
      </dsp:txBody>
      <dsp:txXfrm>
        <a:off x="1347179" y="2371496"/>
        <a:ext cx="2242231" cy="1276959"/>
      </dsp:txXfrm>
    </dsp:sp>
    <dsp:sp modelId="{17BAA7F4-7A7B-4A13-8091-F16FAA10C2B6}">
      <dsp:nvSpPr>
        <dsp:cNvPr id="0" name=""/>
        <dsp:cNvSpPr/>
      </dsp:nvSpPr>
      <dsp:spPr>
        <a:xfrm>
          <a:off x="2468294" y="2006650"/>
          <a:ext cx="0" cy="291876"/>
        </a:xfrm>
        <a:prstGeom prst="line">
          <a:avLst/>
        </a:prstGeom>
        <a:noFill/>
        <a:ln w="6350" cap="flat" cmpd="sng" algn="ctr">
          <a:solidFill>
            <a:schemeClr val="accent2">
              <a:hueOff val="-5151361"/>
              <a:satOff val="693"/>
              <a:lumOff val="785"/>
              <a:alphaOff val="0"/>
            </a:schemeClr>
          </a:solidFill>
          <a:prstDash val="dash"/>
        </a:ln>
        <a:effectLst/>
      </dsp:spPr>
      <dsp:style>
        <a:lnRef idx="1">
          <a:scrgbClr r="0" g="0" b="0"/>
        </a:lnRef>
        <a:fillRef idx="0">
          <a:scrgbClr r="0" g="0" b="0"/>
        </a:fillRef>
        <a:effectRef idx="0">
          <a:scrgbClr r="0" g="0" b="0"/>
        </a:effectRef>
        <a:fontRef idx="minor"/>
      </dsp:style>
    </dsp:sp>
    <dsp:sp modelId="{AAB5CE0E-BBC5-49C4-8A64-8FD8916E8266}">
      <dsp:nvSpPr>
        <dsp:cNvPr id="0" name=""/>
        <dsp:cNvSpPr/>
      </dsp:nvSpPr>
      <dsp:spPr>
        <a:xfrm>
          <a:off x="2431810" y="2298527"/>
          <a:ext cx="72969" cy="72969"/>
        </a:xfrm>
        <a:prstGeom prst="ellipse">
          <a:avLst/>
        </a:prstGeom>
        <a:gradFill rotWithShape="0">
          <a:gsLst>
            <a:gs pos="0">
              <a:schemeClr val="accent2">
                <a:hueOff val="-4292801"/>
                <a:satOff val="577"/>
                <a:lumOff val="654"/>
                <a:alphaOff val="0"/>
                <a:satMod val="100000"/>
                <a:lumMod val="100000"/>
              </a:schemeClr>
            </a:gs>
            <a:gs pos="50000">
              <a:schemeClr val="accent2">
                <a:hueOff val="-4292801"/>
                <a:satOff val="577"/>
                <a:lumOff val="654"/>
                <a:alphaOff val="0"/>
                <a:shade val="99000"/>
                <a:satMod val="105000"/>
                <a:lumMod val="100000"/>
              </a:schemeClr>
            </a:gs>
            <a:gs pos="100000">
              <a:schemeClr val="accent2">
                <a:hueOff val="-4292801"/>
                <a:satOff val="577"/>
                <a:lumOff val="654"/>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sp>
    <dsp:sp modelId="{2DE82675-99E0-4BFF-B075-9A460DE136EF}">
      <dsp:nvSpPr>
        <dsp:cNvPr id="0" name=""/>
        <dsp:cNvSpPr/>
      </dsp:nvSpPr>
      <dsp:spPr>
        <a:xfrm>
          <a:off x="3140964" y="1641805"/>
          <a:ext cx="1345338" cy="364845"/>
        </a:xfrm>
        <a:prstGeom prst="rect">
          <a:avLst/>
        </a:prstGeom>
        <a:gradFill rotWithShape="0">
          <a:gsLst>
            <a:gs pos="0">
              <a:schemeClr val="accent2">
                <a:hueOff val="-8585601"/>
                <a:satOff val="1155"/>
                <a:lumOff val="1308"/>
                <a:alphaOff val="0"/>
                <a:satMod val="100000"/>
                <a:lumMod val="100000"/>
              </a:schemeClr>
            </a:gs>
            <a:gs pos="50000">
              <a:schemeClr val="accent2">
                <a:hueOff val="-8585601"/>
                <a:satOff val="1155"/>
                <a:lumOff val="1308"/>
                <a:alphaOff val="0"/>
                <a:shade val="99000"/>
                <a:satMod val="105000"/>
                <a:lumMod val="100000"/>
              </a:schemeClr>
            </a:gs>
            <a:gs pos="100000">
              <a:schemeClr val="accent2">
                <a:hueOff val="-8585601"/>
                <a:satOff val="1155"/>
                <a:lumOff val="1308"/>
                <a:alphaOff val="0"/>
                <a:shade val="98000"/>
                <a:satMod val="105000"/>
                <a:lumMod val="100000"/>
              </a:schemeClr>
            </a:gs>
          </a:gsLst>
          <a:lin ang="5400000" scaled="0"/>
        </a:gradFill>
        <a:ln w="6350" cap="flat" cmpd="sng" algn="ctr">
          <a:solidFill>
            <a:schemeClr val="accent2">
              <a:hueOff val="-8585601"/>
              <a:satOff val="1155"/>
              <a:lumOff val="1308"/>
              <a:alphaOff val="0"/>
            </a:schemeClr>
          </a:solidFill>
          <a:prstDash val="solid"/>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1">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a:t>1801</a:t>
          </a:r>
        </a:p>
      </dsp:txBody>
      <dsp:txXfrm>
        <a:off x="3140964" y="1641805"/>
        <a:ext cx="1345338" cy="364845"/>
      </dsp:txXfrm>
    </dsp:sp>
    <dsp:sp modelId="{ACC99A67-C0DD-4277-B333-6E3DD5F3F77B}">
      <dsp:nvSpPr>
        <dsp:cNvPr id="0" name=""/>
        <dsp:cNvSpPr/>
      </dsp:nvSpPr>
      <dsp:spPr>
        <a:xfrm>
          <a:off x="2692517" y="0"/>
          <a:ext cx="2242231" cy="1276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83820" numCol="1" spcCol="1270" anchor="b" anchorCtr="1">
          <a:noAutofit/>
        </a:bodyPr>
        <a:lstStyle/>
        <a:p>
          <a:pPr marL="0" lvl="0" indent="0" algn="ctr" defTabSz="488950">
            <a:lnSpc>
              <a:spcPct val="90000"/>
            </a:lnSpc>
            <a:spcBef>
              <a:spcPct val="0"/>
            </a:spcBef>
            <a:spcAft>
              <a:spcPct val="35000"/>
            </a:spcAft>
            <a:buNone/>
          </a:pPr>
          <a:r>
            <a:rPr lang="en-US" sz="1100" kern="1200"/>
            <a:t>This is when Mary Anning was born, 150 years later</a:t>
          </a:r>
        </a:p>
      </dsp:txBody>
      <dsp:txXfrm>
        <a:off x="2692517" y="0"/>
        <a:ext cx="2242231" cy="1276959"/>
      </dsp:txXfrm>
    </dsp:sp>
    <dsp:sp modelId="{9458080F-E7EF-4581-B423-33696BC310A6}">
      <dsp:nvSpPr>
        <dsp:cNvPr id="0" name=""/>
        <dsp:cNvSpPr/>
      </dsp:nvSpPr>
      <dsp:spPr>
        <a:xfrm>
          <a:off x="3813633" y="1349928"/>
          <a:ext cx="0" cy="291876"/>
        </a:xfrm>
        <a:prstGeom prst="line">
          <a:avLst/>
        </a:prstGeom>
        <a:noFill/>
        <a:ln w="6350" cap="flat" cmpd="sng" algn="ctr">
          <a:solidFill>
            <a:schemeClr val="accent2">
              <a:hueOff val="-10302721"/>
              <a:satOff val="1386"/>
              <a:lumOff val="1570"/>
              <a:alphaOff val="0"/>
            </a:schemeClr>
          </a:solidFill>
          <a:prstDash val="dash"/>
        </a:ln>
        <a:effectLst/>
      </dsp:spPr>
      <dsp:style>
        <a:lnRef idx="1">
          <a:scrgbClr r="0" g="0" b="0"/>
        </a:lnRef>
        <a:fillRef idx="0">
          <a:scrgbClr r="0" g="0" b="0"/>
        </a:fillRef>
        <a:effectRef idx="0">
          <a:scrgbClr r="0" g="0" b="0"/>
        </a:effectRef>
        <a:fontRef idx="minor"/>
      </dsp:style>
    </dsp:sp>
    <dsp:sp modelId="{9DE9A18C-B338-46B0-8D46-2AD3BF926328}">
      <dsp:nvSpPr>
        <dsp:cNvPr id="0" name=""/>
        <dsp:cNvSpPr/>
      </dsp:nvSpPr>
      <dsp:spPr>
        <a:xfrm>
          <a:off x="3777148" y="1276959"/>
          <a:ext cx="72969" cy="72969"/>
        </a:xfrm>
        <a:prstGeom prst="ellipse">
          <a:avLst/>
        </a:prstGeom>
        <a:gradFill rotWithShape="0">
          <a:gsLst>
            <a:gs pos="0">
              <a:schemeClr val="accent2">
                <a:hueOff val="-8585601"/>
                <a:satOff val="1155"/>
                <a:lumOff val="1308"/>
                <a:alphaOff val="0"/>
                <a:satMod val="100000"/>
                <a:lumMod val="100000"/>
              </a:schemeClr>
            </a:gs>
            <a:gs pos="50000">
              <a:schemeClr val="accent2">
                <a:hueOff val="-8585601"/>
                <a:satOff val="1155"/>
                <a:lumOff val="1308"/>
                <a:alphaOff val="0"/>
                <a:shade val="99000"/>
                <a:satMod val="105000"/>
                <a:lumMod val="100000"/>
              </a:schemeClr>
            </a:gs>
            <a:gs pos="100000">
              <a:schemeClr val="accent2">
                <a:hueOff val="-8585601"/>
                <a:satOff val="1155"/>
                <a:lumOff val="1308"/>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sp>
    <dsp:sp modelId="{0B9A3029-9A3A-42E2-A17B-24DFE39E3A06}">
      <dsp:nvSpPr>
        <dsp:cNvPr id="0" name=""/>
        <dsp:cNvSpPr/>
      </dsp:nvSpPr>
      <dsp:spPr>
        <a:xfrm rot="5400000">
          <a:off x="4976549" y="1151558"/>
          <a:ext cx="364845" cy="1345338"/>
        </a:xfrm>
        <a:prstGeom prst="round2SameRect">
          <a:avLst/>
        </a:prstGeom>
        <a:gradFill rotWithShape="0">
          <a:gsLst>
            <a:gs pos="0">
              <a:schemeClr val="accent2">
                <a:hueOff val="-12878401"/>
                <a:satOff val="1732"/>
                <a:lumOff val="1962"/>
                <a:alphaOff val="0"/>
                <a:satMod val="100000"/>
                <a:lumMod val="100000"/>
              </a:schemeClr>
            </a:gs>
            <a:gs pos="50000">
              <a:schemeClr val="accent2">
                <a:hueOff val="-12878401"/>
                <a:satOff val="1732"/>
                <a:lumOff val="1962"/>
                <a:alphaOff val="0"/>
                <a:shade val="99000"/>
                <a:satMod val="105000"/>
                <a:lumMod val="100000"/>
              </a:schemeClr>
            </a:gs>
            <a:gs pos="100000">
              <a:schemeClr val="accent2">
                <a:hueOff val="-12878401"/>
                <a:satOff val="1732"/>
                <a:lumOff val="1962"/>
                <a:alphaOff val="0"/>
                <a:shade val="98000"/>
                <a:satMod val="105000"/>
                <a:lumMod val="100000"/>
              </a:schemeClr>
            </a:gs>
          </a:gsLst>
          <a:lin ang="5400000" scaled="0"/>
        </a:gradFill>
        <a:ln w="6350" cap="flat" cmpd="sng" algn="ctr">
          <a:solidFill>
            <a:schemeClr val="accent2">
              <a:hueOff val="-12878401"/>
              <a:satOff val="1732"/>
              <a:lumOff val="1962"/>
              <a:alphaOff val="0"/>
            </a:schemeClr>
          </a:solidFill>
          <a:prstDash val="solid"/>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1">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a:t>2020</a:t>
          </a:r>
        </a:p>
      </dsp:txBody>
      <dsp:txXfrm rot="-5400000">
        <a:off x="4486303" y="1659614"/>
        <a:ext cx="1327528" cy="329225"/>
      </dsp:txXfrm>
    </dsp:sp>
    <dsp:sp modelId="{B10F4FE5-3C03-4DD2-B52F-975F7AA5EEB6}">
      <dsp:nvSpPr>
        <dsp:cNvPr id="0" name=""/>
        <dsp:cNvSpPr/>
      </dsp:nvSpPr>
      <dsp:spPr>
        <a:xfrm>
          <a:off x="4037856" y="2371496"/>
          <a:ext cx="2242231" cy="12769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3820" rIns="0" bIns="0" numCol="1" spcCol="1270" anchor="t" anchorCtr="1">
          <a:noAutofit/>
        </a:bodyPr>
        <a:lstStyle/>
        <a:p>
          <a:pPr marL="0" lvl="0" indent="0" algn="ctr" defTabSz="488950">
            <a:lnSpc>
              <a:spcPct val="90000"/>
            </a:lnSpc>
            <a:spcBef>
              <a:spcPct val="0"/>
            </a:spcBef>
            <a:spcAft>
              <a:spcPct val="35000"/>
            </a:spcAft>
            <a:buNone/>
          </a:pPr>
          <a:r>
            <a:rPr lang="en-US" sz="1100" kern="1200"/>
            <a:t>This is when we live now, 370 years after Maria was born</a:t>
          </a:r>
        </a:p>
      </dsp:txBody>
      <dsp:txXfrm>
        <a:off x="4037856" y="2371496"/>
        <a:ext cx="2242231" cy="1276959"/>
      </dsp:txXfrm>
    </dsp:sp>
    <dsp:sp modelId="{33E3E4AC-EEDE-49C2-B802-D9A1A2B911D4}">
      <dsp:nvSpPr>
        <dsp:cNvPr id="0" name=""/>
        <dsp:cNvSpPr/>
      </dsp:nvSpPr>
      <dsp:spPr>
        <a:xfrm>
          <a:off x="5158972" y="2006650"/>
          <a:ext cx="0" cy="291876"/>
        </a:xfrm>
        <a:prstGeom prst="line">
          <a:avLst/>
        </a:prstGeom>
        <a:noFill/>
        <a:ln w="6350" cap="flat" cmpd="sng" algn="ctr">
          <a:solidFill>
            <a:schemeClr val="accent2">
              <a:hueOff val="-12878401"/>
              <a:satOff val="1732"/>
              <a:lumOff val="1962"/>
              <a:alphaOff val="0"/>
            </a:schemeClr>
          </a:solidFill>
          <a:prstDash val="dash"/>
        </a:ln>
        <a:effectLst/>
      </dsp:spPr>
      <dsp:style>
        <a:lnRef idx="1">
          <a:scrgbClr r="0" g="0" b="0"/>
        </a:lnRef>
        <a:fillRef idx="0">
          <a:scrgbClr r="0" g="0" b="0"/>
        </a:fillRef>
        <a:effectRef idx="0">
          <a:scrgbClr r="0" g="0" b="0"/>
        </a:effectRef>
        <a:fontRef idx="minor"/>
      </dsp:style>
    </dsp:sp>
    <dsp:sp modelId="{CF127F21-2AA8-4F07-A3C5-3A2C2EA0D52B}">
      <dsp:nvSpPr>
        <dsp:cNvPr id="0" name=""/>
        <dsp:cNvSpPr/>
      </dsp:nvSpPr>
      <dsp:spPr>
        <a:xfrm>
          <a:off x="5122487" y="2298527"/>
          <a:ext cx="72969" cy="72969"/>
        </a:xfrm>
        <a:prstGeom prst="ellipse">
          <a:avLst/>
        </a:prstGeom>
        <a:gradFill rotWithShape="0">
          <a:gsLst>
            <a:gs pos="0">
              <a:schemeClr val="accent2">
                <a:hueOff val="-12878401"/>
                <a:satOff val="1732"/>
                <a:lumOff val="1962"/>
                <a:alphaOff val="0"/>
                <a:satMod val="100000"/>
                <a:lumMod val="100000"/>
              </a:schemeClr>
            </a:gs>
            <a:gs pos="50000">
              <a:schemeClr val="accent2">
                <a:hueOff val="-12878401"/>
                <a:satOff val="1732"/>
                <a:lumOff val="1962"/>
                <a:alphaOff val="0"/>
                <a:shade val="99000"/>
                <a:satMod val="105000"/>
                <a:lumMod val="100000"/>
              </a:schemeClr>
            </a:gs>
            <a:gs pos="100000">
              <a:schemeClr val="accent2">
                <a:hueOff val="-12878401"/>
                <a:satOff val="1732"/>
                <a:lumOff val="1962"/>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D5530-3C1A-43FB-B639-6E9A2B60627D}">
      <dsp:nvSpPr>
        <dsp:cNvPr id="0" name=""/>
        <dsp:cNvSpPr/>
      </dsp:nvSpPr>
      <dsp:spPr>
        <a:xfrm>
          <a:off x="12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E44C733-4812-4919-BDED-9519790FC67F}">
      <dsp:nvSpPr>
        <dsp:cNvPr id="0" name=""/>
        <dsp:cNvSpPr/>
      </dsp:nvSpPr>
      <dsp:spPr>
        <a:xfrm>
          <a:off x="480082"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If you’d like to try some Maria </a:t>
          </a:r>
          <a:r>
            <a:rPr lang="en-GB" sz="1800" kern="1200" dirty="0" err="1"/>
            <a:t>Merian</a:t>
          </a:r>
          <a:r>
            <a:rPr lang="en-GB" sz="1800" kern="1200" dirty="0"/>
            <a:t> Jigsaw puzzles, follow the link in the box (you can choose anything between 12 and 108 pieces!!!)</a:t>
          </a:r>
          <a:endParaRPr lang="en-US" sz="1800" kern="1200" dirty="0"/>
        </a:p>
      </dsp:txBody>
      <dsp:txXfrm>
        <a:off x="560236" y="802089"/>
        <a:ext cx="4149382" cy="2576345"/>
      </dsp:txXfrm>
    </dsp:sp>
    <dsp:sp modelId="{7DB8701D-CD02-4A55-9CEC-C7DC7A6497C0}">
      <dsp:nvSpPr>
        <dsp:cNvPr id="0" name=""/>
        <dsp:cNvSpPr/>
      </dsp:nvSpPr>
      <dsp:spPr>
        <a:xfrm>
          <a:off x="5268627" y="267023"/>
          <a:ext cx="4309690" cy="273665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214647D2-19A5-4682-909C-2E035E3BD031}">
      <dsp:nvSpPr>
        <dsp:cNvPr id="0" name=""/>
        <dsp:cNvSpPr/>
      </dsp:nvSpPr>
      <dsp:spPr>
        <a:xfrm>
          <a:off x="5747481" y="72193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hlinkClick xmlns:r="http://schemas.openxmlformats.org/officeDocument/2006/relationships" r:id="rId1"/>
            </a:rPr>
            <a:t>https://www.dltk-kids.com/puzzles/theme.asp?tid=191</a:t>
          </a:r>
          <a:endParaRPr lang="en-US" sz="1800" kern="1200"/>
        </a:p>
      </dsp:txBody>
      <dsp:txXfrm>
        <a:off x="5827635" y="802089"/>
        <a:ext cx="4149382" cy="2576345"/>
      </dsp:txXfrm>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4/18/2020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4/18/2020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4/18/2020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4/18/2020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4/18/2020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4/18/2020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4/18/2020</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4/18/2020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4/18/2020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4/18/2020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4/18/2020</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kidlitwhm.blogspot.com/2013/03/do-it-yourself-programming-with.html" TargetMode="Externa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thepaintedprism.blogspot.com/2015/01/women-artists-maria-sibylla-merian.html" TargetMode="External"/><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interest.com/bejjap/maria-sibylla-merian/" TargetMode="External"/><Relationship Id="rId7" Type="http://schemas.openxmlformats.org/officeDocument/2006/relationships/hyperlink" Target="http://loveisspeed.blogspot.com/2013/04/maria-sibylla-merian-2-april-1647-13.html" TargetMode="Externa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8" Type="http://schemas.openxmlformats.org/officeDocument/2006/relationships/hyperlink" Target="https://de.wikipedia.org/wiki/Der_Raupen_wunderbare_Verwandelung_und_sonderbare_Blumennahrung" TargetMode="External"/><Relationship Id="rId3" Type="http://schemas.openxmlformats.org/officeDocument/2006/relationships/image" Target="../media/image12.jpg"/><Relationship Id="rId7" Type="http://schemas.openxmlformats.org/officeDocument/2006/relationships/image" Target="../media/image14.jp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hyperlink" Target="https://es.wikipedia.org/wiki/Maria_Sibylla_Merian" TargetMode="External"/><Relationship Id="rId5" Type="http://schemas.openxmlformats.org/officeDocument/2006/relationships/image" Target="../media/image13.jpg"/><Relationship Id="rId4" Type="http://schemas.openxmlformats.org/officeDocument/2006/relationships/hyperlink" Target="http://www.atlasobscura.com/articles/maria-sibylla-merian-artist-insects-flower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nickyskye.blogspot.com/2012/04/early-spring-maria-sibylla-merian-and.html" TargetMode="External"/><Relationship Id="rId7" Type="http://schemas.openxmlformats.org/officeDocument/2006/relationships/hyperlink" Target="https://natureecoevocommunity.nature.com/users/18000-luiseach-nic-eoin/posts/14366-maria-sibylla-merian-1647-1717" TargetMode="External"/><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hyperlink" Target="https://www.pinterest.com/pin/672936369290716200/" TargetMode="External"/><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hyperlink" Target="http://en.m.wikipedia.org/wiki/silkworm" TargetMode="External"/><Relationship Id="rId7" Type="http://schemas.openxmlformats.org/officeDocument/2006/relationships/hyperlink" Target="https://stormiidae.blogspot.com/2013/04/random-science-18-maria-sibylla-merian.html" TargetMode="Externa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hyperlink" Target="https://fr.wikipedia.org/wiki/Anna_Maria_Sibylla_Merian" TargetMode="External"/><Relationship Id="rId4" Type="http://schemas.openxmlformats.org/officeDocument/2006/relationships/image" Target="../media/image19.jpg"/><Relationship Id="rId9" Type="http://schemas.openxmlformats.org/officeDocument/2006/relationships/hyperlink" Target="http://stormiidae.blogspot.com/2013/04/random-science-18-maria-sibylla-merian.html"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Maria </a:t>
            </a:r>
            <a:r>
              <a:rPr lang="en-US" sz="4400" dirty="0" err="1">
                <a:solidFill>
                  <a:schemeClr val="tx1"/>
                </a:solidFill>
              </a:rPr>
              <a:t>Merian</a:t>
            </a:r>
            <a:endParaRPr lang="en-US" sz="4400" dirty="0">
              <a:solidFill>
                <a:schemeClr val="tx1"/>
              </a:solidFill>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a:bodyPr>
          <a:lstStyle/>
          <a:p>
            <a:r>
              <a:rPr lang="en-US" dirty="0">
                <a:solidFill>
                  <a:schemeClr val="tx1"/>
                </a:solidFill>
              </a:rPr>
              <a:t>And her amazing ‘Summer Birds’</a:t>
            </a:r>
          </a:p>
        </p:txBody>
      </p:sp>
    </p:spTree>
    <p:extLst>
      <p:ext uri="{BB962C8B-B14F-4D97-AF65-F5344CB8AC3E}">
        <p14:creationId xmlns:p14="http://schemas.microsoft.com/office/powerpoint/2010/main" val="17366931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bstract image">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4740751" y="642594"/>
            <a:ext cx="6718433" cy="1746504"/>
          </a:xfrm>
        </p:spPr>
        <p:txBody>
          <a:bodyPr>
            <a:noAutofit/>
          </a:bodyPr>
          <a:lstStyle/>
          <a:p>
            <a:pPr algn="ctr"/>
            <a:r>
              <a:rPr lang="en-GB" sz="2800" dirty="0"/>
              <a:t>We looked at the book ‘Summer Birds’, written by Margarita Engle and illustrated by Julie </a:t>
            </a:r>
            <a:r>
              <a:rPr lang="en-GB" sz="2800" dirty="0" err="1"/>
              <a:t>Paschkis</a:t>
            </a:r>
            <a:endParaRPr lang="en-US" sz="2800" dirty="0">
              <a:solidFill>
                <a:schemeClr val="tx1">
                  <a:lumMod val="75000"/>
                  <a:lumOff val="25000"/>
                </a:schemeClr>
              </a:solidFill>
            </a:endParaRPr>
          </a:p>
        </p:txBody>
      </p:sp>
      <p:pic>
        <p:nvPicPr>
          <p:cNvPr id="7" name="Content Placeholder 4" descr="A picture containing photo, table, food&#10;&#10;Description automatically generated">
            <a:extLst>
              <a:ext uri="{FF2B5EF4-FFF2-40B4-BE49-F238E27FC236}">
                <a16:creationId xmlns:a16="http://schemas.microsoft.com/office/drawing/2014/main" id="{3A6A6346-00F9-4EA8-B5CF-D2BDE99EE1D4}"/>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389826" y="1016972"/>
            <a:ext cx="3729202" cy="4620503"/>
          </a:xfrm>
        </p:spPr>
      </p:pic>
      <p:sp>
        <p:nvSpPr>
          <p:cNvPr id="3" name="Rectangle 2">
            <a:extLst>
              <a:ext uri="{FF2B5EF4-FFF2-40B4-BE49-F238E27FC236}">
                <a16:creationId xmlns:a16="http://schemas.microsoft.com/office/drawing/2014/main" id="{397A7F0E-41C0-4FEB-BBF5-A370BF830C05}"/>
              </a:ext>
            </a:extLst>
          </p:cNvPr>
          <p:cNvSpPr/>
          <p:nvPr/>
        </p:nvSpPr>
        <p:spPr>
          <a:xfrm>
            <a:off x="6096000" y="2865557"/>
            <a:ext cx="3859033" cy="1477328"/>
          </a:xfrm>
          <a:prstGeom prst="rect">
            <a:avLst/>
          </a:prstGeom>
        </p:spPr>
        <p:txBody>
          <a:bodyPr wrap="square">
            <a:spAutoFit/>
          </a:bodyPr>
          <a:lstStyle/>
          <a:p>
            <a:pPr algn="ctr"/>
            <a:r>
              <a:rPr lang="en-GB" dirty="0"/>
              <a:t>‘Summer birds’ was a medieval name for the mysterious butterflies and moths that appeared suddenly during warm weather and vanished in the Autumn.</a:t>
            </a:r>
          </a:p>
        </p:txBody>
      </p:sp>
    </p:spTree>
    <p:extLst>
      <p:ext uri="{BB962C8B-B14F-4D97-AF65-F5344CB8AC3E}">
        <p14:creationId xmlns:p14="http://schemas.microsoft.com/office/powerpoint/2010/main" val="58482538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Rectangle 60">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868680" y="642593"/>
            <a:ext cx="6281928" cy="1744183"/>
          </a:xfrm>
        </p:spPr>
        <p:txBody>
          <a:bodyPr>
            <a:normAutofit/>
          </a:bodyPr>
          <a:lstStyle/>
          <a:p>
            <a:pPr algn="ctr"/>
            <a:r>
              <a:rPr lang="en-US" sz="3200" dirty="0"/>
              <a:t>Maria was born in Germany in Medieval times, 370 years ago</a:t>
            </a:r>
          </a:p>
        </p:txBody>
      </p:sp>
      <p:pic>
        <p:nvPicPr>
          <p:cNvPr id="5" name="Picture 4" descr="A person posing for a picture&#10;&#10;Description automatically generated">
            <a:extLst>
              <a:ext uri="{FF2B5EF4-FFF2-40B4-BE49-F238E27FC236}">
                <a16:creationId xmlns:a16="http://schemas.microsoft.com/office/drawing/2014/main" id="{65D1465F-C91F-4ECC-8988-1770709497D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5613"/>
          <a:stretch/>
        </p:blipFill>
        <p:spPr>
          <a:xfrm>
            <a:off x="7837371" y="237744"/>
            <a:ext cx="4124416" cy="6382512"/>
          </a:xfrm>
          <a:prstGeom prst="rect">
            <a:avLst/>
          </a:prstGeom>
        </p:spPr>
      </p:pic>
      <p:graphicFrame>
        <p:nvGraphicFramePr>
          <p:cNvPr id="52" name="Content Placeholder 2" descr="timeline">
            <a:extLst>
              <a:ext uri="{FF2B5EF4-FFF2-40B4-BE49-F238E27FC236}">
                <a16:creationId xmlns:a16="http://schemas.microsoft.com/office/drawing/2014/main" id="{1640D84D-4A50-421C-9DDF-23897727650F}"/>
              </a:ext>
            </a:extLst>
          </p:cNvPr>
          <p:cNvGraphicFramePr/>
          <p:nvPr>
            <p:extLst>
              <p:ext uri="{D42A27DB-BD31-4B8C-83A1-F6EECF244321}">
                <p14:modId xmlns:p14="http://schemas.microsoft.com/office/powerpoint/2010/main" val="3868439367"/>
              </p:ext>
            </p:extLst>
          </p:nvPr>
        </p:nvGraphicFramePr>
        <p:xfrm>
          <a:off x="868680" y="2386584"/>
          <a:ext cx="6281928" cy="36484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1601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CD7B8A97-A55C-4B63-9224-277C84F4B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close up of a person&#10;&#10;Description automatically generated">
            <a:extLst>
              <a:ext uri="{FF2B5EF4-FFF2-40B4-BE49-F238E27FC236}">
                <a16:creationId xmlns:a16="http://schemas.microsoft.com/office/drawing/2014/main" id="{3E97E72A-D684-414F-8C95-53650D3E329B}"/>
              </a:ext>
            </a:extLst>
          </p:cNvPr>
          <p:cNvPicPr>
            <a:picLocks noChangeAspect="1"/>
          </p:cNvPicPr>
          <p:nvPr/>
        </p:nvPicPr>
        <p:blipFill rotWithShape="1">
          <a:blip r:embed="rId2"/>
          <a:srcRect t="1150" r="-3" b="-3"/>
          <a:stretch/>
        </p:blipFill>
        <p:spPr>
          <a:xfrm>
            <a:off x="233261" y="233264"/>
            <a:ext cx="3324388" cy="3755625"/>
          </a:xfrm>
          <a:prstGeom prst="rect">
            <a:avLst/>
          </a:prstGeom>
        </p:spPr>
      </p:pic>
      <p:sp>
        <p:nvSpPr>
          <p:cNvPr id="48" name="Rectangle 47">
            <a:extLst>
              <a:ext uri="{FF2B5EF4-FFF2-40B4-BE49-F238E27FC236}">
                <a16:creationId xmlns:a16="http://schemas.microsoft.com/office/drawing/2014/main" id="{64E8C82B-29EE-43B6-90D9-4C3463486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92243" y="239052"/>
            <a:ext cx="2722671" cy="2474937"/>
          </a:xfrm>
          <a:prstGeom prst="rect">
            <a:avLst/>
          </a:prstGeom>
          <a:solidFill>
            <a:srgbClr val="BC718E">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C6E2D67D-01A2-4277-8EA0-1560E7E952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264" y="4154694"/>
            <a:ext cx="3324388" cy="2470041"/>
          </a:xfrm>
          <a:prstGeom prst="rect">
            <a:avLst/>
          </a:prstGeom>
          <a:solidFill>
            <a:srgbClr val="BC718E">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mans face&#10;&#10;Description automatically generated">
            <a:extLst>
              <a:ext uri="{FF2B5EF4-FFF2-40B4-BE49-F238E27FC236}">
                <a16:creationId xmlns:a16="http://schemas.microsoft.com/office/drawing/2014/main" id="{8C4CEA75-EAB3-4617-93C9-DEF74968B122}"/>
              </a:ext>
            </a:extLst>
          </p:cNvPr>
          <p:cNvPicPr>
            <a:picLocks noChangeAspect="1"/>
          </p:cNvPicPr>
          <p:nvPr/>
        </p:nvPicPr>
        <p:blipFill rotWithShape="1">
          <a:blip r:embed="rId3"/>
          <a:srcRect l="32951" r="18642" b="-3"/>
          <a:stretch/>
        </p:blipFill>
        <p:spPr>
          <a:xfrm>
            <a:off x="3692246" y="2874858"/>
            <a:ext cx="2722671" cy="3749878"/>
          </a:xfrm>
          <a:prstGeom prst="rect">
            <a:avLst/>
          </a:prstGeom>
        </p:spPr>
      </p:pic>
      <p:sp>
        <p:nvSpPr>
          <p:cNvPr id="52" name="Rectangle 51">
            <a:extLst>
              <a:ext uri="{FF2B5EF4-FFF2-40B4-BE49-F238E27FC236}">
                <a16:creationId xmlns:a16="http://schemas.microsoft.com/office/drawing/2014/main" id="{66A5D548-4865-4D5F-97A6-2D8C1657B2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9451" y="233264"/>
            <a:ext cx="5362178" cy="6391471"/>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EFFB280C-BA0C-49DC-926F-5BB41ADF0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8711" y="374903"/>
            <a:ext cx="5103658" cy="610819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7064082" y="642594"/>
            <a:ext cx="4472921" cy="1371600"/>
          </a:xfrm>
        </p:spPr>
        <p:txBody>
          <a:bodyPr vert="horz" lIns="91440" tIns="45720" rIns="91440" bIns="45720" rtlCol="0">
            <a:normAutofit/>
          </a:bodyPr>
          <a:lstStyle/>
          <a:p>
            <a:r>
              <a:rPr lang="en-US" dirty="0"/>
              <a:t>Maria’s early life</a:t>
            </a:r>
          </a:p>
        </p:txBody>
      </p:sp>
      <p:sp>
        <p:nvSpPr>
          <p:cNvPr id="9" name="Content Placeholder 8">
            <a:extLst>
              <a:ext uri="{FF2B5EF4-FFF2-40B4-BE49-F238E27FC236}">
                <a16:creationId xmlns:a16="http://schemas.microsoft.com/office/drawing/2014/main" id="{DE1029A4-8D04-45E8-8548-1EC803E4FA7B}"/>
              </a:ext>
            </a:extLst>
          </p:cNvPr>
          <p:cNvSpPr>
            <a:spLocks noGrp="1"/>
          </p:cNvSpPr>
          <p:nvPr>
            <p:ph idx="1"/>
          </p:nvPr>
        </p:nvSpPr>
        <p:spPr>
          <a:xfrm>
            <a:off x="7064082" y="2103120"/>
            <a:ext cx="4472921" cy="3931920"/>
          </a:xfrm>
        </p:spPr>
        <p:txBody>
          <a:bodyPr vert="horz" lIns="91440" tIns="45720" rIns="91440" bIns="45720" rtlCol="0">
            <a:normAutofit lnSpcReduction="10000"/>
          </a:bodyPr>
          <a:lstStyle/>
          <a:p>
            <a:pPr marL="0" indent="0" algn="just">
              <a:buNone/>
            </a:pPr>
            <a:r>
              <a:rPr lang="en-US" dirty="0"/>
              <a:t>Maria was the daughter of a famous artist, </a:t>
            </a:r>
            <a:r>
              <a:rPr lang="en-US" dirty="0" err="1"/>
              <a:t>Matthaus</a:t>
            </a:r>
            <a:r>
              <a:rPr lang="en-US" dirty="0"/>
              <a:t> </a:t>
            </a:r>
            <a:r>
              <a:rPr lang="en-US" dirty="0" err="1"/>
              <a:t>Merian</a:t>
            </a:r>
            <a:r>
              <a:rPr lang="en-US" dirty="0"/>
              <a:t>, and was so good at drawing and painting that when she was only three years old, her father predicted she would become a great artist.  Unfortunately, her father died soon after, but her mother remarried another painter, Jacob Merrell, and her stepfather </a:t>
            </a:r>
            <a:r>
              <a:rPr lang="en-US" dirty="0" err="1"/>
              <a:t>realised</a:t>
            </a:r>
            <a:r>
              <a:rPr lang="en-US" dirty="0"/>
              <a:t> how talented she was, and taught her all about painting. He encouraged her interest in flowers and insects.  When she was only thirteen years old, she started a collection of caterpillars and drew and painted pictures showing how they developed and changed.  Her careful artwork showed that metamorphosis – changing – is natural, and nothing to be afraid of.  Her studies were far ahead of her time.</a:t>
            </a:r>
          </a:p>
        </p:txBody>
      </p:sp>
    </p:spTree>
    <p:extLst>
      <p:ext uri="{BB962C8B-B14F-4D97-AF65-F5344CB8AC3E}">
        <p14:creationId xmlns:p14="http://schemas.microsoft.com/office/powerpoint/2010/main" val="1528612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79344F8-71D5-40D4-B4C7-20B459022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6" name="Rectangle 15">
            <a:extLst>
              <a:ext uri="{FF2B5EF4-FFF2-40B4-BE49-F238E27FC236}">
                <a16:creationId xmlns:a16="http://schemas.microsoft.com/office/drawing/2014/main" id="{A0807B62-76AA-4BA3-A701-E54088399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8" name="Rectangle 17">
            <a:extLst>
              <a:ext uri="{FF2B5EF4-FFF2-40B4-BE49-F238E27FC236}">
                <a16:creationId xmlns:a16="http://schemas.microsoft.com/office/drawing/2014/main" id="{D17DB5C5-46D5-4E05-BE20-C7B8E91124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0" name="Group 19">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21" name="Straight Connector 20">
              <a:extLst>
                <a:ext uri="{FF2B5EF4-FFF2-40B4-BE49-F238E27FC236}">
                  <a16:creationId xmlns:a16="http://schemas.microsoft.com/office/drawing/2014/main" id="{E538B089-67A4-4EFE-9EF8-1C2BE322F0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5A33613-E192-4BF7-BB72-35A8A8E89C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C4CB6F3-3B1D-4DA4-BC12-39CC745B6B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5" name="Rectangle 24">
            <a:extLst>
              <a:ext uri="{FF2B5EF4-FFF2-40B4-BE49-F238E27FC236}">
                <a16:creationId xmlns:a16="http://schemas.microsoft.com/office/drawing/2014/main" id="{0E7CA313-2F4B-4574-8399-12EF6A1BF2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fabric&#10;&#10;Description automatically generated">
            <a:extLst>
              <a:ext uri="{FF2B5EF4-FFF2-40B4-BE49-F238E27FC236}">
                <a16:creationId xmlns:a16="http://schemas.microsoft.com/office/drawing/2014/main" id="{D04AD214-9704-4B7B-A570-31AF33AAC9C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0078" r="2909" b="-1"/>
          <a:stretch/>
        </p:blipFill>
        <p:spPr>
          <a:xfrm>
            <a:off x="-1" y="10"/>
            <a:ext cx="3044952" cy="4530063"/>
          </a:xfrm>
          <a:prstGeom prst="rect">
            <a:avLst/>
          </a:prstGeom>
        </p:spPr>
      </p:pic>
      <p:pic>
        <p:nvPicPr>
          <p:cNvPr id="6" name="Picture 5" descr="A fabric surface&#10;&#10;Description automatically generated">
            <a:extLst>
              <a:ext uri="{FF2B5EF4-FFF2-40B4-BE49-F238E27FC236}">
                <a16:creationId xmlns:a16="http://schemas.microsoft.com/office/drawing/2014/main" id="{2E8F7453-BAA1-436F-B0F8-63CB703B0EE0}"/>
              </a:ext>
            </a:extLst>
          </p:cNvPr>
          <p:cNvPicPr>
            <a:picLocks noChangeAspect="1"/>
          </p:cNvPicPr>
          <p:nvPr/>
        </p:nvPicPr>
        <p:blipFill rotWithShape="1">
          <a:blip r:embed="rId4">
            <a:extLst>
              <a:ext uri="{837473B0-CC2E-450A-ABE3-18F120FF3D39}">
                <a1611:picAttrSrcUrl xmlns:a1611="http://schemas.microsoft.com/office/drawing/2016/11/main" r:id="rId3"/>
              </a:ext>
            </a:extLst>
          </a:blip>
          <a:srcRect l="6565" r="3" b="3"/>
          <a:stretch/>
        </p:blipFill>
        <p:spPr>
          <a:xfrm>
            <a:off x="3045149" y="10"/>
            <a:ext cx="3044952" cy="4526270"/>
          </a:xfrm>
          <a:prstGeom prst="rect">
            <a:avLst/>
          </a:prstGeom>
        </p:spPr>
      </p:pic>
      <p:sp>
        <p:nvSpPr>
          <p:cNvPr id="27" name="Rectangle 26">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30074"/>
            <a:ext cx="12192000" cy="2327925"/>
          </a:xfrm>
          <a:prstGeom prst="rect">
            <a:avLst/>
          </a:prstGeom>
          <a:solidFill>
            <a:schemeClr val="bg1">
              <a:lumMod val="75000"/>
              <a:lumOff val="25000"/>
            </a:schemeClr>
          </a:solidFill>
          <a:ln w="6350" cap="sq" cmpd="sng" algn="ctr">
            <a:noFill/>
            <a:prstDash val="solid"/>
            <a:miter lim="800000"/>
          </a:ln>
          <a:effectLst/>
        </p:spPr>
      </p:sp>
      <p:sp>
        <p:nvSpPr>
          <p:cNvPr id="29" name="Rectangle 28">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16" y="4692768"/>
            <a:ext cx="11859768" cy="2002536"/>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785A495A-90B5-4978-96BB-017FF83267C2}"/>
              </a:ext>
            </a:extLst>
          </p:cNvPr>
          <p:cNvSpPr>
            <a:spLocks noGrp="1"/>
          </p:cNvSpPr>
          <p:nvPr>
            <p:ph type="title"/>
          </p:nvPr>
        </p:nvSpPr>
        <p:spPr>
          <a:xfrm>
            <a:off x="376293" y="4956811"/>
            <a:ext cx="11439414" cy="1403349"/>
          </a:xfrm>
        </p:spPr>
        <p:txBody>
          <a:bodyPr vert="horz" lIns="91440" tIns="45720" rIns="91440" bIns="45720" rtlCol="0" anchor="ctr">
            <a:noAutofit/>
          </a:bodyPr>
          <a:lstStyle/>
          <a:p>
            <a:pPr algn="ctr"/>
            <a:r>
              <a:rPr lang="en-GB" sz="2000" dirty="0"/>
              <a:t>In 1665 Maria married Johann Graff, another artist.  Three years later, they had a baby girl, called Johanna, and soon afterwards the family moved to </a:t>
            </a:r>
            <a:r>
              <a:rPr lang="en-GB" sz="2000" dirty="0" err="1"/>
              <a:t>Nürnberg</a:t>
            </a:r>
            <a:r>
              <a:rPr lang="en-GB" sz="2000" dirty="0"/>
              <a:t>, where they lived for the next 14 years.  During this time Maria published three books full of watercolour engravings of beautiful flowers.  In 1678 the couple’s second daughter, Dorothea, was born.</a:t>
            </a:r>
          </a:p>
        </p:txBody>
      </p:sp>
      <p:pic>
        <p:nvPicPr>
          <p:cNvPr id="24" name="Content Placeholder 4" descr="An old photo of a person&#10;&#10;Description automatically generated">
            <a:extLst>
              <a:ext uri="{FF2B5EF4-FFF2-40B4-BE49-F238E27FC236}">
                <a16:creationId xmlns:a16="http://schemas.microsoft.com/office/drawing/2014/main" id="{B70248F1-040E-49DD-AEFF-AA662DB02EE1}"/>
              </a:ext>
            </a:extLst>
          </p:cNvPr>
          <p:cNvPicPr>
            <a:picLocks noChangeAspect="1"/>
          </p:cNvPicPr>
          <p:nvPr/>
        </p:nvPicPr>
        <p:blipFill rotWithShape="1">
          <a:blip r:embed="rId5"/>
          <a:srcRect l="10649" t="13215" b="8657"/>
          <a:stretch/>
        </p:blipFill>
        <p:spPr>
          <a:xfrm>
            <a:off x="6098196" y="11267"/>
            <a:ext cx="3205562" cy="4530063"/>
          </a:xfrm>
          <a:prstGeom prst="rect">
            <a:avLst/>
          </a:prstGeom>
        </p:spPr>
      </p:pic>
      <p:pic>
        <p:nvPicPr>
          <p:cNvPr id="4" name="Content Placeholder 3" descr="A picture containing white, food&#10;&#10;Description automatically generated">
            <a:extLst>
              <a:ext uri="{FF2B5EF4-FFF2-40B4-BE49-F238E27FC236}">
                <a16:creationId xmlns:a16="http://schemas.microsoft.com/office/drawing/2014/main" id="{23DFEC44-CED4-4C51-9223-C6BB14993A19}"/>
              </a:ext>
            </a:extLst>
          </p:cNvPr>
          <p:cNvPicPr>
            <a:picLocks noGrp="1" noChangeAspect="1"/>
          </p:cNvPicPr>
          <p:nvPr>
            <p:ph idx="1"/>
          </p:nvPr>
        </p:nvPicPr>
        <p:blipFill rotWithShape="1">
          <a:blip r:embed="rId6">
            <a:extLst>
              <a:ext uri="{837473B0-CC2E-450A-ABE3-18F120FF3D39}">
                <a1611:picAttrSrcUrl xmlns:a1611="http://schemas.microsoft.com/office/drawing/2016/11/main" r:id="rId7"/>
              </a:ext>
            </a:extLst>
          </a:blip>
          <a:srcRect l="2515" r="5090" b="-1"/>
          <a:stretch/>
        </p:blipFill>
        <p:spPr>
          <a:xfrm>
            <a:off x="9147048" y="10"/>
            <a:ext cx="3044952" cy="4530063"/>
          </a:xfrm>
          <a:prstGeom prst="rect">
            <a:avLst/>
          </a:prstGeom>
        </p:spPr>
      </p:pic>
    </p:spTree>
    <p:extLst>
      <p:ext uri="{BB962C8B-B14F-4D97-AF65-F5344CB8AC3E}">
        <p14:creationId xmlns:p14="http://schemas.microsoft.com/office/powerpoint/2010/main" val="398607946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9BFBBE2E-1F9E-4A1F-80DC-AFE542763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31" name="Rectangle 30">
            <a:extLst>
              <a:ext uri="{FF2B5EF4-FFF2-40B4-BE49-F238E27FC236}">
                <a16:creationId xmlns:a16="http://schemas.microsoft.com/office/drawing/2014/main" id="{312C1FD2-BCF6-4E4B-88E2-32BB52C71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3" name="Rectangle 32">
            <a:extLst>
              <a:ext uri="{FF2B5EF4-FFF2-40B4-BE49-F238E27FC236}">
                <a16:creationId xmlns:a16="http://schemas.microsoft.com/office/drawing/2014/main" id="{2CE109AD-B701-4957-9648-E9D9FC641D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5" name="Group 34">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36" name="Straight Connector 35">
              <a:extLst>
                <a:ext uri="{FF2B5EF4-FFF2-40B4-BE49-F238E27FC236}">
                  <a16:creationId xmlns:a16="http://schemas.microsoft.com/office/drawing/2014/main" id="{40F643E8-8A04-4F5E-9682-75DB08A056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E778470-AE14-43E4-AFBF-22FD752757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7184196-EC73-466B-AD6B-1F27090280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40" name="Rectangle 39">
            <a:extLst>
              <a:ext uri="{FF2B5EF4-FFF2-40B4-BE49-F238E27FC236}">
                <a16:creationId xmlns:a16="http://schemas.microsoft.com/office/drawing/2014/main" id="{AB2868F7-FE10-4289-A5BD-90763C7A2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 y="0"/>
            <a:ext cx="1219386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BD94142C-10EE-487C-A327-404FDF358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49" y="648230"/>
            <a:ext cx="10905302" cy="1997060"/>
          </a:xfrm>
          <a:prstGeom prst="rect">
            <a:avLst/>
          </a:prstGeom>
          <a:solidFill>
            <a:schemeClr val="tx1">
              <a:lumMod val="75000"/>
              <a:lumOff val="25000"/>
            </a:schemeClr>
          </a:solidFill>
          <a:ln w="6350" cap="flat" cmpd="sng" algn="ctr">
            <a:noFill/>
            <a:prstDash val="solid"/>
          </a:ln>
          <a:effectLst>
            <a:outerShdw blurRad="50800" algn="ctr" rotWithShape="0">
              <a:prstClr val="black">
                <a:alpha val="66000"/>
              </a:prstClr>
            </a:outerShdw>
            <a:softEdge rad="0"/>
          </a:effectLst>
        </p:spPr>
      </p:sp>
      <p:sp>
        <p:nvSpPr>
          <p:cNvPr id="44" name="Rectangle 43">
            <a:extLst>
              <a:ext uri="{FF2B5EF4-FFF2-40B4-BE49-F238E27FC236}">
                <a16:creationId xmlns:a16="http://schemas.microsoft.com/office/drawing/2014/main" id="{5F7FAC2D-7A74-4939-A917-A1A5AF935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96" y="814657"/>
            <a:ext cx="10579608" cy="1664208"/>
          </a:xfrm>
          <a:prstGeom prst="rect">
            <a:avLst/>
          </a:prstGeom>
          <a:noFill/>
          <a:ln w="6350" cap="sq" cmpd="sng" algn="ctr">
            <a:solidFill>
              <a:schemeClr val="bg1"/>
            </a:solidFill>
            <a:prstDash val="solid"/>
            <a:miter lim="800000"/>
          </a:ln>
          <a:effectLst/>
        </p:spPr>
      </p:sp>
      <p:sp>
        <p:nvSpPr>
          <p:cNvPr id="2" name="Title 1">
            <a:extLst>
              <a:ext uri="{FF2B5EF4-FFF2-40B4-BE49-F238E27FC236}">
                <a16:creationId xmlns:a16="http://schemas.microsoft.com/office/drawing/2014/main" id="{25F57A62-B357-4E2A-B1C8-0B319CDE93AD}"/>
              </a:ext>
            </a:extLst>
          </p:cNvPr>
          <p:cNvSpPr>
            <a:spLocks noGrp="1"/>
          </p:cNvSpPr>
          <p:nvPr>
            <p:ph type="title"/>
          </p:nvPr>
        </p:nvSpPr>
        <p:spPr>
          <a:xfrm>
            <a:off x="912629" y="911607"/>
            <a:ext cx="10366743" cy="1426907"/>
          </a:xfrm>
        </p:spPr>
        <p:txBody>
          <a:bodyPr vert="horz" lIns="91440" tIns="45720" rIns="91440" bIns="45720" rtlCol="0" anchor="ctr">
            <a:normAutofit/>
          </a:bodyPr>
          <a:lstStyle/>
          <a:p>
            <a:pPr algn="ctr">
              <a:lnSpc>
                <a:spcPct val="83000"/>
              </a:lnSpc>
            </a:pPr>
            <a:r>
              <a:rPr lang="en-US" sz="1600" spc="-100" dirty="0">
                <a:solidFill>
                  <a:schemeClr val="bg1"/>
                </a:solidFill>
              </a:rPr>
              <a:t>In 1679 Maria published her book “Caterpillars, their wondrous transformation and peculiar nourishment from flowers” with her pictures of moths and butterflies. </a:t>
            </a:r>
            <a:br>
              <a:rPr lang="en-US" sz="1600" spc="-100" dirty="0">
                <a:solidFill>
                  <a:schemeClr val="bg1"/>
                </a:solidFill>
              </a:rPr>
            </a:br>
            <a:r>
              <a:rPr lang="en-US" sz="1600" spc="-100" dirty="0">
                <a:solidFill>
                  <a:schemeClr val="bg1"/>
                </a:solidFill>
              </a:rPr>
              <a:t>This book changed the way people thought about these creatures, because she showed each insect with the plant it ate and wrote about the different stages of its life cycle. She showed that the creatures were born from eggs, not from mud.  Her paintings were so good that scientists all over the world were impressed by how carefully she looked at the creatures and their lives.  Can you spot the eggs, caterpillars, cocoons and adult butterflies?</a:t>
            </a:r>
          </a:p>
        </p:txBody>
      </p:sp>
      <p:pic>
        <p:nvPicPr>
          <p:cNvPr id="6" name="Picture 5" descr="A picture containing text, book, sitting&#10;&#10;Description automatically generated">
            <a:extLst>
              <a:ext uri="{FF2B5EF4-FFF2-40B4-BE49-F238E27FC236}">
                <a16:creationId xmlns:a16="http://schemas.microsoft.com/office/drawing/2014/main" id="{65F16B97-4B10-4A37-A8F4-B65D281836F6}"/>
              </a:ext>
            </a:extLst>
          </p:cNvPr>
          <p:cNvPicPr>
            <a:picLocks noChangeAspect="1"/>
          </p:cNvPicPr>
          <p:nvPr/>
        </p:nvPicPr>
        <p:blipFill rotWithShape="1">
          <a:blip r:embed="rId2"/>
          <a:srcRect l="7650" r="6715" b="3"/>
          <a:stretch/>
        </p:blipFill>
        <p:spPr>
          <a:xfrm>
            <a:off x="719996" y="2887094"/>
            <a:ext cx="2212377" cy="3229275"/>
          </a:xfrm>
          <a:prstGeom prst="rect">
            <a:avLst/>
          </a:prstGeom>
        </p:spPr>
      </p:pic>
      <p:cxnSp>
        <p:nvCxnSpPr>
          <p:cNvPr id="46" name="Straight Connector 45">
            <a:extLst>
              <a:ext uri="{FF2B5EF4-FFF2-40B4-BE49-F238E27FC236}">
                <a16:creationId xmlns:a16="http://schemas.microsoft.com/office/drawing/2014/main" id="{E1F05A47-F2B7-45A4-989E-D381C98B0C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13361" y="3628153"/>
            <a:ext cx="0" cy="1747157"/>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20" name="Picture 19" descr="A picture containing fabric&#10;&#10;Description automatically generated">
            <a:extLst>
              <a:ext uri="{FF2B5EF4-FFF2-40B4-BE49-F238E27FC236}">
                <a16:creationId xmlns:a16="http://schemas.microsoft.com/office/drawing/2014/main" id="{4236A2AC-A194-4237-84C2-1738AD3DD41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3630552" y="3057070"/>
            <a:ext cx="2130876" cy="2889323"/>
          </a:xfrm>
          <a:prstGeom prst="rect">
            <a:avLst/>
          </a:prstGeom>
        </p:spPr>
      </p:pic>
      <p:cxnSp>
        <p:nvCxnSpPr>
          <p:cNvPr id="48" name="Straight Connector 47">
            <a:extLst>
              <a:ext uri="{FF2B5EF4-FFF2-40B4-BE49-F238E27FC236}">
                <a16:creationId xmlns:a16="http://schemas.microsoft.com/office/drawing/2014/main" id="{0669905A-CAF0-485F-A7CF-CFF883F54ED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8619" y="3628153"/>
            <a:ext cx="0" cy="1747157"/>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15" name="Picture 14" descr="A picture containing table, fabric&#10;&#10;Description automatically generated">
            <a:extLst>
              <a:ext uri="{FF2B5EF4-FFF2-40B4-BE49-F238E27FC236}">
                <a16:creationId xmlns:a16="http://schemas.microsoft.com/office/drawing/2014/main" id="{00F7E91B-6322-4F57-9943-B9BD90EE8EC4}"/>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395810" y="3043291"/>
            <a:ext cx="2190150" cy="2916881"/>
          </a:xfrm>
          <a:prstGeom prst="rect">
            <a:avLst/>
          </a:prstGeom>
        </p:spPr>
      </p:pic>
      <p:cxnSp>
        <p:nvCxnSpPr>
          <p:cNvPr id="50" name="Straight Connector 49">
            <a:extLst>
              <a:ext uri="{FF2B5EF4-FFF2-40B4-BE49-F238E27FC236}">
                <a16:creationId xmlns:a16="http://schemas.microsoft.com/office/drawing/2014/main" id="{1A981A36-9CB1-439F-B278-D21802A906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03151" y="3628153"/>
            <a:ext cx="0" cy="1747157"/>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22" name="Picture 21" descr="A close up of a flower&#10;&#10;Description automatically generated">
            <a:extLst>
              <a:ext uri="{FF2B5EF4-FFF2-40B4-BE49-F238E27FC236}">
                <a16:creationId xmlns:a16="http://schemas.microsoft.com/office/drawing/2014/main" id="{97342C5E-1BD7-43C7-B76D-7FD1ED2E1A91}"/>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9220340" y="2983397"/>
            <a:ext cx="2315460" cy="3036668"/>
          </a:xfrm>
          <a:prstGeom prst="rect">
            <a:avLst/>
          </a:prstGeom>
        </p:spPr>
      </p:pic>
    </p:spTree>
    <p:extLst>
      <p:ext uri="{BB962C8B-B14F-4D97-AF65-F5344CB8AC3E}">
        <p14:creationId xmlns:p14="http://schemas.microsoft.com/office/powerpoint/2010/main" val="876019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7D8C41-54C1-4241-A2AE-F5AE3234B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5" name="Rectangle 14">
            <a:extLst>
              <a:ext uri="{FF2B5EF4-FFF2-40B4-BE49-F238E27FC236}">
                <a16:creationId xmlns:a16="http://schemas.microsoft.com/office/drawing/2014/main" id="{55A89882-FBBA-49A4-AD75-D9A071492A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useBgFill="1">
        <p:nvSpPr>
          <p:cNvPr id="17" name="Rectangle 16">
            <a:extLst>
              <a:ext uri="{FF2B5EF4-FFF2-40B4-BE49-F238E27FC236}">
                <a16:creationId xmlns:a16="http://schemas.microsoft.com/office/drawing/2014/main" id="{47762EC7-CEDE-41D1-8C8D-0BCCDC2870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sitting, table, black, bird&#10;&#10;Description automatically generated">
            <a:extLst>
              <a:ext uri="{FF2B5EF4-FFF2-40B4-BE49-F238E27FC236}">
                <a16:creationId xmlns:a16="http://schemas.microsoft.com/office/drawing/2014/main" id="{5AB4DCBE-A040-442F-9B14-1218733B4E2A}"/>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34696" y="374904"/>
            <a:ext cx="3629505" cy="5094042"/>
          </a:xfrm>
          <a:prstGeom prst="rect">
            <a:avLst/>
          </a:prstGeom>
        </p:spPr>
      </p:pic>
      <p:pic>
        <p:nvPicPr>
          <p:cNvPr id="4" name="Picture 3" descr="A picture containing fabric&#10;&#10;Description automatically generated">
            <a:extLst>
              <a:ext uri="{FF2B5EF4-FFF2-40B4-BE49-F238E27FC236}">
                <a16:creationId xmlns:a16="http://schemas.microsoft.com/office/drawing/2014/main" id="{499177C5-7EE0-450A-8B46-9D4047B1BAD4}"/>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162272" y="308075"/>
            <a:ext cx="3612950" cy="5198489"/>
          </a:xfrm>
          <a:prstGeom prst="rect">
            <a:avLst/>
          </a:prstGeom>
        </p:spPr>
      </p:pic>
      <p:pic>
        <p:nvPicPr>
          <p:cNvPr id="5" name="Picture 4" descr="A picture containing table&#10;&#10;Description automatically generated">
            <a:extLst>
              <a:ext uri="{FF2B5EF4-FFF2-40B4-BE49-F238E27FC236}">
                <a16:creationId xmlns:a16="http://schemas.microsoft.com/office/drawing/2014/main" id="{EA5AA6AC-966D-4558-9D1D-5DF69A6AEE94}"/>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8032820" y="334879"/>
            <a:ext cx="4028829" cy="5198489"/>
          </a:xfrm>
          <a:prstGeom prst="rect">
            <a:avLst/>
          </a:prstGeom>
        </p:spPr>
      </p:pic>
      <p:sp>
        <p:nvSpPr>
          <p:cNvPr id="19" name="Rectangle 18">
            <a:extLst>
              <a:ext uri="{FF2B5EF4-FFF2-40B4-BE49-F238E27FC236}">
                <a16:creationId xmlns:a16="http://schemas.microsoft.com/office/drawing/2014/main" id="{32B3B3EC-7313-4CE0-8C5B-C1A3232A60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5892800"/>
            <a:ext cx="11548535" cy="6434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81822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AF515E41-913C-4B69-916F-62FEF7CD15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4D05DEFE-805B-4BAD-A331-F023FB59F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264" y="233264"/>
            <a:ext cx="3324388" cy="3755625"/>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cture containing reptile, animal, old, table&#10;&#10;Description automatically generated">
            <a:extLst>
              <a:ext uri="{FF2B5EF4-FFF2-40B4-BE49-F238E27FC236}">
                <a16:creationId xmlns:a16="http://schemas.microsoft.com/office/drawing/2014/main" id="{09BE38DA-38DB-4988-B3E5-AEF6C2D6946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8828" y="396576"/>
            <a:ext cx="2733260" cy="3429000"/>
          </a:xfrm>
          <a:prstGeom prst="rect">
            <a:avLst/>
          </a:prstGeom>
        </p:spPr>
      </p:pic>
      <p:sp>
        <p:nvSpPr>
          <p:cNvPr id="62" name="Rectangle 61">
            <a:extLst>
              <a:ext uri="{FF2B5EF4-FFF2-40B4-BE49-F238E27FC236}">
                <a16:creationId xmlns:a16="http://schemas.microsoft.com/office/drawing/2014/main" id="{F4E53ACD-FACA-4AC5-A7A2-7DCA6AA69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92243" y="242136"/>
            <a:ext cx="2722671" cy="2466535"/>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clock, table&#10;&#10;Description automatically generated">
            <a:extLst>
              <a:ext uri="{FF2B5EF4-FFF2-40B4-BE49-F238E27FC236}">
                <a16:creationId xmlns:a16="http://schemas.microsoft.com/office/drawing/2014/main" id="{ABB9311F-C2A5-4750-806C-EBDDE25D2C96}"/>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160528" y="396576"/>
            <a:ext cx="1786101" cy="2146599"/>
          </a:xfrm>
          <a:prstGeom prst="rect">
            <a:avLst/>
          </a:prstGeom>
        </p:spPr>
      </p:pic>
      <p:pic>
        <p:nvPicPr>
          <p:cNvPr id="8" name="Picture 7" descr="A close up of a reptile&#10;&#10;Description automatically generated">
            <a:extLst>
              <a:ext uri="{FF2B5EF4-FFF2-40B4-BE49-F238E27FC236}">
                <a16:creationId xmlns:a16="http://schemas.microsoft.com/office/drawing/2014/main" id="{B6BBC76E-4FBF-467D-BB4A-AC2D7B28877D}"/>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588755" y="4366311"/>
            <a:ext cx="2608743" cy="1741336"/>
          </a:xfrm>
          <a:prstGeom prst="rect">
            <a:avLst/>
          </a:prstGeom>
        </p:spPr>
      </p:pic>
      <p:sp>
        <p:nvSpPr>
          <p:cNvPr id="64" name="Rectangle 63">
            <a:extLst>
              <a:ext uri="{FF2B5EF4-FFF2-40B4-BE49-F238E27FC236}">
                <a16:creationId xmlns:a16="http://schemas.microsoft.com/office/drawing/2014/main" id="{606DFDBB-4521-4E36-825C-EB821C7DF3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92243" y="2871984"/>
            <a:ext cx="2722671" cy="3755625"/>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AFF78B1D-2B20-47C4-B106-9623155368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9450" y="237744"/>
            <a:ext cx="5377853" cy="6382512"/>
          </a:xfrm>
          <a:prstGeom prst="rect">
            <a:avLst/>
          </a:prstGeom>
          <a:solidFill>
            <a:schemeClr val="bg1">
              <a:lumMod val="75000"/>
              <a:alpha val="60000"/>
            </a:schemeClr>
          </a:solidFill>
          <a:ln w="6350" cap="flat" cmpd="sng" algn="ctr">
            <a:noFill/>
            <a:prstDash val="solid"/>
          </a:ln>
          <a:effectLst>
            <a:softEdge rad="0"/>
          </a:effectLst>
        </p:spPr>
      </p:sp>
      <p:sp>
        <p:nvSpPr>
          <p:cNvPr id="68" name="Rectangle 67">
            <a:extLst>
              <a:ext uri="{FF2B5EF4-FFF2-40B4-BE49-F238E27FC236}">
                <a16:creationId xmlns:a16="http://schemas.microsoft.com/office/drawing/2014/main" id="{B4BCBD8A-2DB9-4198-95AA-53154902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4042" y="374904"/>
            <a:ext cx="5106102" cy="6108192"/>
          </a:xfrm>
          <a:prstGeom prst="rect">
            <a:avLst/>
          </a:prstGeom>
          <a:noFill/>
          <a:ln w="6350" cap="sq" cmpd="sng" algn="ctr">
            <a:solidFill>
              <a:schemeClr val="tx1">
                <a:lumMod val="75000"/>
                <a:lumOff val="25000"/>
              </a:schemeClr>
            </a:solidFill>
            <a:prstDash val="solid"/>
            <a:miter lim="800000"/>
          </a:ln>
          <a:effectLst/>
        </p:spPr>
      </p:sp>
      <p:sp>
        <p:nvSpPr>
          <p:cNvPr id="36" name="Content Placeholder 17">
            <a:extLst>
              <a:ext uri="{FF2B5EF4-FFF2-40B4-BE49-F238E27FC236}">
                <a16:creationId xmlns:a16="http://schemas.microsoft.com/office/drawing/2014/main" id="{1FEAF5EA-CE09-4067-A6BE-F11EFBE01C72}"/>
              </a:ext>
            </a:extLst>
          </p:cNvPr>
          <p:cNvSpPr>
            <a:spLocks noGrp="1"/>
          </p:cNvSpPr>
          <p:nvPr>
            <p:ph idx="1"/>
          </p:nvPr>
        </p:nvSpPr>
        <p:spPr>
          <a:xfrm>
            <a:off x="6976533" y="1209040"/>
            <a:ext cx="4560471" cy="4826000"/>
          </a:xfrm>
        </p:spPr>
        <p:txBody>
          <a:bodyPr>
            <a:normAutofit/>
          </a:bodyPr>
          <a:lstStyle/>
          <a:p>
            <a:pPr marL="0" indent="0">
              <a:lnSpc>
                <a:spcPct val="100000"/>
              </a:lnSpc>
              <a:buNone/>
            </a:pPr>
            <a:r>
              <a:rPr lang="en-GB" sz="1400" dirty="0"/>
              <a:t>Maria was also a brave explorer! In 1699, at a time when women rarely travelled at all, she and her daughter Dorothea set sail for an expedition to Suriname, in South America, to explore new species of insects and plants. They collected, studied, and drew the jungle’s plants, insects, birds and reptiles. They stayed there for two years before Maria became ill and returned to Amsterdam.  In 1705 she wrote a book about the wonderful creatures she had seen, with her amazing scientific paintings of the creatures as they changed through their lifecycles.  Maria had become so famous as a scientific illustrator that her paintings were admired and collected by Peter the Great, the Tsar of Russia.   She was described by scientists in her lifetime as “that great artist and naturalist”.  Her detailed pictures were very important because they helped other scientists to learn about the new creatures she had found.  Maria died in 1717, around 300 years ago, but her art and her work as a scientist are still famous today.</a:t>
            </a:r>
            <a:endParaRPr lang="en-US" sz="1400" dirty="0"/>
          </a:p>
        </p:txBody>
      </p:sp>
      <p:sp>
        <p:nvSpPr>
          <p:cNvPr id="70" name="Rectangle 69">
            <a:extLst>
              <a:ext uri="{FF2B5EF4-FFF2-40B4-BE49-F238E27FC236}">
                <a16:creationId xmlns:a16="http://schemas.microsoft.com/office/drawing/2014/main" id="{005C1831-6254-4DDE-80B3-2FBFDACBB1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264" y="4152201"/>
            <a:ext cx="3324388" cy="2475408"/>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indoor, person, table, sitting&#10;&#10;Description automatically generated">
            <a:extLst>
              <a:ext uri="{FF2B5EF4-FFF2-40B4-BE49-F238E27FC236}">
                <a16:creationId xmlns:a16="http://schemas.microsoft.com/office/drawing/2014/main" id="{D66A113F-3978-4481-A4CD-FC2557495859}"/>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3859706" y="3163254"/>
            <a:ext cx="2387745" cy="3173083"/>
          </a:xfrm>
          <a:prstGeom prst="rect">
            <a:avLst/>
          </a:prstGeom>
        </p:spPr>
      </p:pic>
    </p:spTree>
    <p:extLst>
      <p:ext uri="{BB962C8B-B14F-4D97-AF65-F5344CB8AC3E}">
        <p14:creationId xmlns:p14="http://schemas.microsoft.com/office/powerpoint/2010/main" val="577005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a:extLst>
              <a:ext uri="{FF2B5EF4-FFF2-40B4-BE49-F238E27FC236}">
                <a16:creationId xmlns:a16="http://schemas.microsoft.com/office/drawing/2014/main" id="{777C5531-4530-44F3-8FA2-DC66D7268A75}"/>
              </a:ext>
            </a:extLst>
          </p:cNvPr>
          <p:cNvSpPr>
            <a:spLocks noGrp="1"/>
          </p:cNvSpPr>
          <p:nvPr>
            <p:ph type="title"/>
          </p:nvPr>
        </p:nvSpPr>
        <p:spPr>
          <a:xfrm>
            <a:off x="1066800" y="642594"/>
            <a:ext cx="10058400" cy="1371600"/>
          </a:xfrm>
        </p:spPr>
        <p:txBody>
          <a:bodyPr>
            <a:normAutofit/>
          </a:bodyPr>
          <a:lstStyle/>
          <a:p>
            <a:pPr algn="ctr"/>
            <a:r>
              <a:rPr lang="en-GB" dirty="0"/>
              <a:t>Just for fun…</a:t>
            </a:r>
            <a:endParaRPr lang="en-GB"/>
          </a:p>
        </p:txBody>
      </p:sp>
      <p:graphicFrame>
        <p:nvGraphicFramePr>
          <p:cNvPr id="5" name="Content Placeholder 2">
            <a:extLst>
              <a:ext uri="{FF2B5EF4-FFF2-40B4-BE49-F238E27FC236}">
                <a16:creationId xmlns:a16="http://schemas.microsoft.com/office/drawing/2014/main" id="{3834C8C5-96CF-4D66-AD29-4F5EF9EB2C2F}"/>
              </a:ext>
            </a:extLst>
          </p:cNvPr>
          <p:cNvGraphicFramePr>
            <a:graphicFrameLocks noGrp="1"/>
          </p:cNvGraphicFramePr>
          <p:nvPr>
            <p:ph idx="1"/>
            <p:extLst>
              <p:ext uri="{D42A27DB-BD31-4B8C-83A1-F6EECF244321}">
                <p14:modId xmlns:p14="http://schemas.microsoft.com/office/powerpoint/2010/main" val="1633714995"/>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87856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92E9E5-79AF-4029-8FCA-9C327D54FD8F}">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59927E4-E194-47BE-91C2-B87D50CF51DB}">
  <ds:schemaRefs>
    <ds:schemaRef ds:uri="http://schemas.microsoft.com/sharepoint/v3/contenttype/forms"/>
  </ds:schemaRefs>
</ds:datastoreItem>
</file>

<file path=customXml/itemProps3.xml><?xml version="1.0" encoding="utf-8"?>
<ds:datastoreItem xmlns:ds="http://schemas.openxmlformats.org/officeDocument/2006/customXml" ds:itemID="{E34A532A-EA0D-41F9-B458-AF9358EF2F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678</Words>
  <Application>Microsoft Office PowerPoint</Application>
  <PresentationFormat>Widescreen</PresentationFormat>
  <Paragraphs>21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Avenir Next LT Pro</vt:lpstr>
      <vt:lpstr>Avenir Next LT Pro Light</vt:lpstr>
      <vt:lpstr>Garamond</vt:lpstr>
      <vt:lpstr>SavonVTI</vt:lpstr>
      <vt:lpstr>Maria Merian</vt:lpstr>
      <vt:lpstr>We looked at the book ‘Summer Birds’, written by Margarita Engle and illustrated by Julie Paschkis</vt:lpstr>
      <vt:lpstr>Maria was born in Germany in Medieval times, 370 years ago</vt:lpstr>
      <vt:lpstr>Maria’s early life</vt:lpstr>
      <vt:lpstr>In 1665 Maria married Johann Graff, another artist.  Three years later, they had a baby girl, called Johanna, and soon afterwards the family moved to Nürnberg, where they lived for the next 14 years.  During this time Maria published three books full of watercolour engravings of beautiful flowers.  In 1678 the couple’s second daughter, Dorothea, was born.</vt:lpstr>
      <vt:lpstr>In 1679 Maria published her book “Caterpillars, their wondrous transformation and peculiar nourishment from flowers” with her pictures of moths and butterflies.  This book changed the way people thought about these creatures, because she showed each insect with the plant it ate and wrote about the different stages of its life cycle. She showed that the creatures were born from eggs, not from mud.  Her paintings were so good that scientists all over the world were impressed by how carefully she looked at the creatures and their lives.  Can you spot the eggs, caterpillars, cocoons and adult butterflies?</vt:lpstr>
      <vt:lpstr>PowerPoint Presentation</vt:lpstr>
      <vt:lpstr>PowerPoint Presentation</vt:lpstr>
      <vt:lpstr>Just for fun…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2020-04-18T15:52:17Z</dcterms:created>
  <dcterms:modified xsi:type="dcterms:W3CDTF">2020-04-18T16:47:32Z</dcterms:modified>
</cp:coreProperties>
</file>