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4" r:id="rId3"/>
    <p:sldId id="257" r:id="rId4"/>
    <p:sldId id="266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AC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/>
    <p:restoredTop sz="47950" autoAdjust="0"/>
  </p:normalViewPr>
  <p:slideViewPr>
    <p:cSldViewPr>
      <p:cViewPr>
        <p:scale>
          <a:sx n="118" d="100"/>
          <a:sy n="118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493563-4592-4A33-96C1-1845808FF741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B6393-96D4-495D-9DFB-AB79ABCF69E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3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6393-96D4-495D-9DFB-AB79ABCF69E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458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3B6393-96D4-495D-9DFB-AB79ABCF69E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458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379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501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439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900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62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58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713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69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97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830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576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10666-0CDF-4B09-802A-F8B70A27BF5D}" type="datetimeFigureOut">
              <a:rPr lang="en-GB" smtClean="0"/>
              <a:pPr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09826-3CC8-4F57-BD09-22E6574C6E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58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alculating%20percentages%20using%20spider%20diagrams.ppt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1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5" Type="http://schemas.openxmlformats.org/officeDocument/2006/relationships/image" Target="../media/image19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WALT: calculate the percentage of an amount. </a:t>
            </a:r>
            <a:endParaRPr lang="en-GB" sz="36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Spiders can help us!</a:t>
            </a:r>
            <a:endParaRPr lang="en-GB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224" y="116632"/>
            <a:ext cx="2133600" cy="365125"/>
          </a:xfrm>
        </p:spPr>
        <p:txBody>
          <a:bodyPr/>
          <a:lstStyle/>
          <a:p>
            <a:fld id="{0BA0051B-A317-489D-8F27-E826B48C7433}" type="datetime1">
              <a:rPr lang="en-GB" sz="2800" b="1" smtClean="0">
                <a:ln>
                  <a:solidFill>
                    <a:srgbClr val="7030A0"/>
                  </a:solidFill>
                </a:ln>
              </a:rPr>
              <a:pPr/>
              <a:t>26/01/2021</a:t>
            </a:fld>
            <a:endParaRPr lang="en-GB" sz="2800" b="1" dirty="0">
              <a:ln>
                <a:solidFill>
                  <a:srgbClr val="7030A0"/>
                </a:solidFill>
              </a:ln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46759" y="764704"/>
            <a:ext cx="3650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n-US" sz="5400" b="1" u="sng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Percentages</a:t>
            </a:r>
            <a:endParaRPr lang="en-US" sz="5400" b="1" u="sng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97247" y="1051680"/>
            <a:ext cx="33374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%</a:t>
            </a:r>
            <a:endParaRPr lang="en-U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3014" y="1074222"/>
            <a:ext cx="33374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%</a:t>
            </a:r>
            <a:endParaRPr lang="en-U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039" y="4437112"/>
            <a:ext cx="2561928" cy="1921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Jez\AppData\Local\Microsoft\Windows\INetCache\IE\V7GO1TSR\percent-76213_960_7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25144"/>
            <a:ext cx="2210840" cy="156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ez\AppData\Local\Microsoft\Windows\INetCache\IE\RFMG7OKA\fifty_percent_off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00231"/>
            <a:ext cx="1516672" cy="172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ez\AppData\Local\Microsoft\Windows\INetCache\IE\RFMG7OKA\percent_PNG39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764705"/>
            <a:ext cx="1427138" cy="142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03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324987"/>
            <a:ext cx="7099028" cy="1048305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WALT: calculate the percentage of an amount. </a:t>
            </a:r>
            <a:r>
              <a:rPr lang="en-GB" sz="36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GB" sz="36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</a:br>
            <a:endParaRPr lang="en-GB" sz="36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5710" y="1390234"/>
            <a:ext cx="5825282" cy="1512168"/>
          </a:xfrm>
        </p:spPr>
        <p:txBody>
          <a:bodyPr>
            <a:normAutofit fontScale="62500" lnSpcReduction="20000"/>
          </a:bodyPr>
          <a:lstStyle/>
          <a:p>
            <a:endParaRPr lang="en-GB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GB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Then use </a:t>
            </a:r>
            <a:r>
              <a:rPr lang="en-GB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the spider diagram and the poster shown below to help you find the percentages of different amounts</a:t>
            </a:r>
            <a:r>
              <a:rPr lang="en-GB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en-GB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hlinkClick r:id="rId3" action="ppaction://hlinkpres?slideindex=1&amp;slidetitle="/>
              </a:rPr>
              <a:t> </a:t>
            </a:r>
            <a:endParaRPr lang="en-GB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8885" y="116632"/>
            <a:ext cx="1522040" cy="365125"/>
          </a:xfrm>
        </p:spPr>
        <p:txBody>
          <a:bodyPr/>
          <a:lstStyle/>
          <a:p>
            <a:r>
              <a:rPr lang="en-GB" sz="2800" b="1" dirty="0" smtClean="0">
                <a:ln>
                  <a:solidFill>
                    <a:srgbClr val="7030A0"/>
                  </a:solidFill>
                </a:ln>
              </a:rPr>
              <a:t>1.02.21</a:t>
            </a:r>
            <a:endParaRPr lang="en-GB" sz="2800" b="1" dirty="0">
              <a:ln>
                <a:solidFill>
                  <a:srgbClr val="7030A0"/>
                </a:solidFill>
              </a:ln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97247" y="1051680"/>
            <a:ext cx="33374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%</a:t>
            </a:r>
            <a:endParaRPr lang="en-US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3995936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Jez\AppData\Local\Microsoft\Windows\INetCache\IE\RFMG7OKA\percent_PNG3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764705"/>
            <a:ext cx="1427138" cy="142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9" y="2780928"/>
            <a:ext cx="4739506" cy="397780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2103450" y="3501008"/>
            <a:ext cx="64080" cy="80930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827584" y="5071492"/>
            <a:ext cx="928176" cy="59030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129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7" y="1396683"/>
            <a:ext cx="5419725" cy="406463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892" y="1466609"/>
            <a:ext cx="2524125" cy="647700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/>
          <a:stretch>
            <a:fillRect/>
          </a:stretch>
        </p:blipFill>
        <p:spPr>
          <a:xfrm>
            <a:off x="6444208" y="2852936"/>
            <a:ext cx="2466975" cy="657225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5" y="4792355"/>
            <a:ext cx="2880320" cy="206564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418" y="4704952"/>
            <a:ext cx="431019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29" y="4077072"/>
            <a:ext cx="3674808" cy="610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4" y="2988384"/>
            <a:ext cx="3103060" cy="44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1425258"/>
            <a:ext cx="32099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942" y="2801167"/>
            <a:ext cx="824114" cy="77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6343733" cy="1118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069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7" y="1396683"/>
            <a:ext cx="5419725" cy="406463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939" y="1424278"/>
            <a:ext cx="2524125" cy="647700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/>
          <a:stretch>
            <a:fillRect/>
          </a:stretch>
        </p:blipFill>
        <p:spPr>
          <a:xfrm>
            <a:off x="5984807" y="2834913"/>
            <a:ext cx="2466975" cy="657225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5" y="4792355"/>
            <a:ext cx="2880320" cy="206564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287" y="4687843"/>
            <a:ext cx="431019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9" y="4005064"/>
            <a:ext cx="3674808" cy="610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4" y="2988384"/>
            <a:ext cx="3103060" cy="44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1425258"/>
            <a:ext cx="32099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942" y="2801167"/>
            <a:ext cx="824114" cy="77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61" y="476672"/>
            <a:ext cx="23526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1916832"/>
            <a:ext cx="10572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864" y="1424278"/>
            <a:ext cx="962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3025189"/>
            <a:ext cx="669922" cy="55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291" y="2893889"/>
            <a:ext cx="614978" cy="53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956" y="5167616"/>
            <a:ext cx="9620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499" y="4029333"/>
            <a:ext cx="9525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535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55876" y="2410725"/>
            <a:ext cx="2664296" cy="25202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830818" y="2486929"/>
            <a:ext cx="1731443" cy="57606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3813382" y="1393567"/>
            <a:ext cx="822225" cy="101715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868144" y="2780928"/>
            <a:ext cx="1768345" cy="20247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544108" y="4509120"/>
            <a:ext cx="1332148" cy="1224136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937205" y="3920376"/>
            <a:ext cx="1518671" cy="28803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220072" y="1484784"/>
            <a:ext cx="1532244" cy="97499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3498383" y="4797152"/>
            <a:ext cx="561632" cy="146048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992083" y="3861048"/>
            <a:ext cx="1768345" cy="72151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8" y="269511"/>
            <a:ext cx="8736657" cy="936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C:\Users\Jez\AppData\Local\Microsoft\Windows\INetCache\IE\V7GO1TSR\percent-76213_960_7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81" y="2992481"/>
            <a:ext cx="1921086" cy="13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71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52</Words>
  <Application>Microsoft Office PowerPoint</Application>
  <PresentationFormat>On-screen Show (4:3)</PresentationFormat>
  <Paragraphs>14</Paragraphs>
  <Slides>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WALT: calculate the percentage of an amount. </vt:lpstr>
      <vt:lpstr>WALT: calculate the percentage of an amount.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Calculating percentages using a calculator (level 4)</dc:title>
  <dc:creator>Robert</dc:creator>
  <cp:lastModifiedBy>Jez</cp:lastModifiedBy>
  <cp:revision>27</cp:revision>
  <dcterms:created xsi:type="dcterms:W3CDTF">2011-06-27T18:31:35Z</dcterms:created>
  <dcterms:modified xsi:type="dcterms:W3CDTF">2021-01-26T21:12:35Z</dcterms:modified>
</cp:coreProperties>
</file>