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76" r:id="rId2"/>
    <p:sldId id="274" r:id="rId3"/>
    <p:sldId id="263" r:id="rId4"/>
    <p:sldId id="26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84" r:id="rId17"/>
    <p:sldId id="267" r:id="rId18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21"/>
      <p:bold r:id="rId22"/>
    </p:embeddedFont>
    <p:embeddedFont>
      <p:font typeface="Tuffy" panose="020B0603060100000000" pitchFamily="34" charset="0"/>
      <p:regular r:id="rId23"/>
      <p:bold r:id="rId24"/>
      <p:italic r:id="rId25"/>
      <p:boldItalic r:id="rId26"/>
    </p:embeddedFont>
    <p:embeddedFont>
      <p:font typeface="Tuffy-TTF" panose="020B0603060100000000" pitchFamily="34" charset="0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Twinkl" pitchFamily="2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4646"/>
    <a:srgbClr val="4AA1D9"/>
    <a:srgbClr val="32B3A2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948" y="10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theme" Target="theme/theme1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  <p:sldLayoutId id="21474836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20.png"/><Relationship Id="rId4" Type="http://schemas.openxmlformats.org/officeDocument/2006/relationships/image" Target="../media/image9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5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4.png"/><Relationship Id="rId2" Type="http://schemas.openxmlformats.org/officeDocument/2006/relationships/image" Target="../media/image4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23.png"/><Relationship Id="rId5" Type="http://schemas.openxmlformats.org/officeDocument/2006/relationships/image" Target="../media/image10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9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30.png"/><Relationship Id="rId5" Type="http://schemas.openxmlformats.org/officeDocument/2006/relationships/image" Target="../media/image10.png"/><Relationship Id="rId10" Type="http://schemas.openxmlformats.org/officeDocument/2006/relationships/image" Target="../media/image29.png"/><Relationship Id="rId4" Type="http://schemas.openxmlformats.org/officeDocument/2006/relationships/image" Target="../media/image9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33.jpeg"/><Relationship Id="rId4" Type="http://schemas.openxmlformats.org/officeDocument/2006/relationships/image" Target="../media/image9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37.jpeg"/><Relationship Id="rId5" Type="http://schemas.openxmlformats.org/officeDocument/2006/relationships/image" Target="../media/image10.png"/><Relationship Id="rId10" Type="http://schemas.openxmlformats.org/officeDocument/2006/relationships/image" Target="../media/image36.jpeg"/><Relationship Id="rId4" Type="http://schemas.openxmlformats.org/officeDocument/2006/relationships/image" Target="../media/image9.png"/><Relationship Id="rId9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slide" Target="slide1.xml"/><Relationship Id="rId4" Type="http://schemas.openxmlformats.org/officeDocument/2006/relationships/image" Target="../media/image9.png"/><Relationship Id="rId9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The UK | Countries and Cities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UK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countries and cities of the UK.</a:t>
            </a:r>
          </a:p>
          <a:p>
            <a:r>
              <a:rPr lang="en-GB" dirty="0"/>
              <a:t>I can use the eight compass points to describe the location of the countries and cities of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locate the countries and cities of the UK.</a:t>
            </a:r>
          </a:p>
          <a:p>
            <a:r>
              <a:rPr lang="en-GB" dirty="0">
                <a:latin typeface="Twinkl" pitchFamily="50" charset="0"/>
              </a:rPr>
              <a:t>I can name and label the capital cities of the countries of the UK.</a:t>
            </a:r>
          </a:p>
          <a:p>
            <a:r>
              <a:rPr lang="en-GB" dirty="0">
                <a:latin typeface="Twinkl" pitchFamily="50" charset="0"/>
              </a:rPr>
              <a:t>I can label key cities in the UK on a map.</a:t>
            </a:r>
          </a:p>
          <a:p>
            <a:r>
              <a:rPr lang="en-GB" dirty="0">
                <a:latin typeface="Twinkl" pitchFamily="50" charset="0"/>
              </a:rPr>
              <a:t>I can use the eight compass points to describe a location on the map.</a:t>
            </a:r>
          </a:p>
          <a:p>
            <a:r>
              <a:rPr lang="en-GB" dirty="0">
                <a:latin typeface="Twinkl" pitchFamily="50" charset="0"/>
              </a:rPr>
              <a:t>I can use a compass direction to find a location on the map.</a:t>
            </a:r>
          </a:p>
          <a:p>
            <a:r>
              <a:rPr lang="en-GB" dirty="0">
                <a:latin typeface="Twinkl" pitchFamily="50" charset="0"/>
              </a:rPr>
              <a:t>I can use the eight compass points to describe a location relative to another place.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spot the UK on each of these maps?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3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/>
          <a:stretch/>
        </p:blipFill>
        <p:spPr>
          <a:xfrm>
            <a:off x="755651" y="2482180"/>
            <a:ext cx="3379379" cy="25696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017" y="2482180"/>
            <a:ext cx="3884333" cy="256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spot the UK on each of these maps?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3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5024"/>
          <a:stretch/>
        </p:blipFill>
        <p:spPr>
          <a:xfrm>
            <a:off x="1753471" y="2014558"/>
            <a:ext cx="5637057" cy="407099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 rot="1790484">
            <a:off x="1375595" y="2515767"/>
            <a:ext cx="954860" cy="242761"/>
          </a:xfrm>
          <a:prstGeom prst="rightArrow">
            <a:avLst/>
          </a:prstGeom>
          <a:solidFill>
            <a:srgbClr val="4AA1D9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276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spot the UK on each of these maps?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3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6"/>
          <a:stretch/>
        </p:blipFill>
        <p:spPr>
          <a:xfrm>
            <a:off x="1435823" y="2082651"/>
            <a:ext cx="6272353" cy="4010173"/>
          </a:xfrm>
          <a:prstGeom prst="rect">
            <a:avLst/>
          </a:prstGeom>
        </p:spPr>
      </p:pic>
      <p:sp>
        <p:nvSpPr>
          <p:cNvPr id="21" name="Right Arrow 20"/>
          <p:cNvSpPr/>
          <p:nvPr/>
        </p:nvSpPr>
        <p:spPr>
          <a:xfrm>
            <a:off x="3261387" y="3186239"/>
            <a:ext cx="954860" cy="242761"/>
          </a:xfrm>
          <a:prstGeom prst="rightArrow">
            <a:avLst/>
          </a:prstGeom>
          <a:solidFill>
            <a:srgbClr val="4AA1D9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078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Which Countries Make</a:t>
            </a:r>
          </a:p>
          <a:p>
            <a:pPr algn="ctr"/>
            <a:r>
              <a:rPr lang="en-GB" sz="3600" b="1" dirty="0">
                <a:latin typeface="+mj-lt"/>
              </a:rPr>
              <a:t>Up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5"/>
          <a:stretch/>
        </p:blipFill>
        <p:spPr>
          <a:xfrm>
            <a:off x="2628363" y="2051447"/>
            <a:ext cx="3539681" cy="404915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572000" y="2768578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72415" y="3644902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43718" y="4654367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442748" y="4864997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4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2143142" y="2408386"/>
            <a:ext cx="2503672" cy="544858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2044931" y="5076201"/>
            <a:ext cx="2449341" cy="158128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3942982" y="2703818"/>
            <a:ext cx="2690574" cy="1078086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5401490" y="4556730"/>
            <a:ext cx="1523012" cy="238887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123759" y="2190468"/>
            <a:ext cx="1078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Scotland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25493" y="2340164"/>
            <a:ext cx="1276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Northern Ireland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57512" y="5076201"/>
            <a:ext cx="1078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Wales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49687" y="4397225"/>
            <a:ext cx="1078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England</a:t>
            </a:r>
          </a:p>
        </p:txBody>
      </p:sp>
    </p:spTree>
    <p:extLst>
      <p:ext uri="{BB962C8B-B14F-4D97-AF65-F5344CB8AC3E}">
        <p14:creationId xmlns:p14="http://schemas.microsoft.com/office/powerpoint/2010/main" val="310297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Which Countries Make</a:t>
            </a:r>
          </a:p>
          <a:p>
            <a:pPr algn="ctr"/>
            <a:r>
              <a:rPr lang="en-GB" sz="3600" b="1" dirty="0">
                <a:latin typeface="+mj-lt"/>
              </a:rPr>
              <a:t>Up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38" name="Pentagon 37"/>
          <p:cNvSpPr/>
          <p:nvPr/>
        </p:nvSpPr>
        <p:spPr>
          <a:xfrm>
            <a:off x="761358" y="2196911"/>
            <a:ext cx="2472388" cy="409797"/>
          </a:xfrm>
          <a:prstGeom prst="homePlate">
            <a:avLst/>
          </a:prstGeom>
          <a:solidFill>
            <a:srgbClr val="4A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72000" rtlCol="0" anchor="ctr"/>
          <a:lstStyle/>
          <a:p>
            <a:r>
              <a:rPr lang="en-GB" dirty="0">
                <a:solidFill>
                  <a:schemeClr val="bg1"/>
                </a:solidFill>
              </a:rPr>
              <a:t>The UK is short for: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755650" y="2963190"/>
            <a:ext cx="7632700" cy="419971"/>
          </a:xfrm>
          <a:prstGeom prst="roundRect">
            <a:avLst>
              <a:gd name="adj" fmla="val 0"/>
            </a:avLst>
          </a:prstGeom>
          <a:solidFill>
            <a:srgbClr val="4A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Which countries do you think make up Great Britain?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233746" y="2092992"/>
            <a:ext cx="49679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+mj-lt"/>
              </a:rPr>
              <a:t>The United Kingdom of Great Britain and Northern Ireland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4639512" y="3524997"/>
            <a:ext cx="3748838" cy="2484698"/>
            <a:chOff x="4639512" y="3524997"/>
            <a:chExt cx="3748838" cy="2484698"/>
          </a:xfrm>
        </p:grpSpPr>
        <p:sp>
          <p:nvSpPr>
            <p:cNvPr id="42" name="Rectangle 41"/>
            <p:cNvSpPr/>
            <p:nvPr/>
          </p:nvSpPr>
          <p:spPr>
            <a:xfrm>
              <a:off x="4639512" y="3524997"/>
              <a:ext cx="3748838" cy="248469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846219" y="3610432"/>
              <a:ext cx="2511252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b="1" dirty="0"/>
                <a:t>Great Britain: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England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Scotland 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Wales</a:t>
              </a:r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0028" y="3759658"/>
              <a:ext cx="1581713" cy="2245941"/>
            </a:xfrm>
            <a:prstGeom prst="rect">
              <a:avLst/>
            </a:prstGeom>
          </p:spPr>
        </p:pic>
      </p:grpSp>
      <p:grpSp>
        <p:nvGrpSpPr>
          <p:cNvPr id="45" name="Group 44"/>
          <p:cNvGrpSpPr/>
          <p:nvPr/>
        </p:nvGrpSpPr>
        <p:grpSpPr>
          <a:xfrm>
            <a:off x="769671" y="3524997"/>
            <a:ext cx="3748838" cy="2484698"/>
            <a:chOff x="769671" y="3524997"/>
            <a:chExt cx="3748838" cy="2484698"/>
          </a:xfrm>
        </p:grpSpPr>
        <p:sp>
          <p:nvSpPr>
            <p:cNvPr id="46" name="Rectangle 45"/>
            <p:cNvSpPr/>
            <p:nvPr/>
          </p:nvSpPr>
          <p:spPr>
            <a:xfrm>
              <a:off x="769671" y="3524997"/>
              <a:ext cx="3748838" cy="248469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28157" y="3608127"/>
              <a:ext cx="2511252" cy="21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b="1" dirty="0"/>
                <a:t>The United Kingdom: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England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Scotland 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Wales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Northern Ireland</a:t>
              </a:r>
            </a:p>
          </p:txBody>
        </p: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6393" y="3792916"/>
              <a:ext cx="1461544" cy="20611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082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Sorting the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55650" y="1567014"/>
            <a:ext cx="1777381" cy="640515"/>
          </a:xfrm>
          <a:prstGeom prst="rect">
            <a:avLst/>
          </a:prstGeom>
          <a:solidFill>
            <a:srgbClr val="4AA1D9"/>
          </a:solidFill>
        </p:spPr>
        <p:txBody>
          <a:bodyPr wrap="square" tIns="180000" bIns="180000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England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07423" y="1567014"/>
            <a:ext cx="1777381" cy="644877"/>
          </a:xfrm>
          <a:prstGeom prst="rect">
            <a:avLst/>
          </a:prstGeom>
          <a:solidFill>
            <a:srgbClr val="4AA1D9"/>
          </a:solidFill>
        </p:spPr>
        <p:txBody>
          <a:bodyPr wrap="square" lIns="180000" tIns="54000" rIns="180000" bIns="36000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Northern Ireland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59196" y="1567014"/>
            <a:ext cx="1777381" cy="640515"/>
          </a:xfrm>
          <a:prstGeom prst="rect">
            <a:avLst/>
          </a:prstGeom>
          <a:solidFill>
            <a:srgbClr val="4AA1D9"/>
          </a:solidFill>
        </p:spPr>
        <p:txBody>
          <a:bodyPr wrap="square" tIns="180000" bIns="180000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Scotland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610969" y="1567014"/>
            <a:ext cx="1777381" cy="640515"/>
          </a:xfrm>
          <a:prstGeom prst="rect">
            <a:avLst/>
          </a:prstGeom>
          <a:solidFill>
            <a:srgbClr val="4AA1D9"/>
          </a:solidFill>
        </p:spPr>
        <p:txBody>
          <a:bodyPr wrap="square" tIns="180000" bIns="180000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Wales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57688" y="5203309"/>
            <a:ext cx="1515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am home to </a:t>
            </a:r>
            <a:br>
              <a:rPr lang="en-GB" dirty="0"/>
            </a:br>
            <a:r>
              <a:rPr lang="en-GB" dirty="0"/>
              <a:t>Stonehenge.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23811" y="5409564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My capital city </a:t>
            </a:r>
            <a:br>
              <a:rPr lang="en-GB" dirty="0"/>
            </a:br>
            <a:r>
              <a:rPr lang="en-GB" dirty="0"/>
              <a:t>is Edinburgh.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819381" y="5410190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My capital city </a:t>
            </a:r>
            <a:br>
              <a:rPr lang="en-GB" dirty="0"/>
            </a:br>
            <a:r>
              <a:rPr lang="en-GB" dirty="0"/>
              <a:t>is London.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14951" y="5408938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My capital city </a:t>
            </a:r>
            <a:br>
              <a:rPr lang="en-GB" dirty="0"/>
            </a:br>
            <a:r>
              <a:rPr lang="en-GB" dirty="0"/>
              <a:t>is Belfast.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814951" y="5396893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My capital city </a:t>
            </a:r>
            <a:br>
              <a:rPr lang="en-GB" dirty="0"/>
            </a:br>
            <a:r>
              <a:rPr lang="en-GB" dirty="0"/>
              <a:t>is Cardiff.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788" y="5065303"/>
            <a:ext cx="1628524" cy="9839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113" y="5077629"/>
            <a:ext cx="1627819" cy="98331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" b="1069"/>
          <a:stretch/>
        </p:blipFill>
        <p:spPr>
          <a:xfrm>
            <a:off x="3757788" y="5057430"/>
            <a:ext cx="1628424" cy="103752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253" y="5058412"/>
            <a:ext cx="1627819" cy="983312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3700335" y="5203309"/>
            <a:ext cx="1875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am home to the </a:t>
            </a:r>
          </a:p>
          <a:p>
            <a:r>
              <a:rPr lang="en-GB" dirty="0"/>
              <a:t>Giant’s Causeway.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705199" y="5203308"/>
            <a:ext cx="1515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am home to </a:t>
            </a:r>
            <a:br>
              <a:rPr lang="en-GB" dirty="0"/>
            </a:br>
            <a:r>
              <a:rPr lang="en-GB" dirty="0"/>
              <a:t>Snowdon.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713627" y="5197636"/>
            <a:ext cx="1515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am home to </a:t>
            </a:r>
            <a:br>
              <a:rPr lang="en-GB" dirty="0"/>
            </a:br>
            <a:r>
              <a:rPr lang="en-GB" dirty="0"/>
              <a:t>Ben Nevis.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569" y="4862627"/>
            <a:ext cx="808861" cy="13276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143" y="5020817"/>
            <a:ext cx="985688" cy="96199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168" y="4907776"/>
            <a:ext cx="768373" cy="107503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80" b="24083"/>
          <a:stretch/>
        </p:blipFill>
        <p:spPr>
          <a:xfrm>
            <a:off x="4069143" y="4930542"/>
            <a:ext cx="859311" cy="108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34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09809 -0.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-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-0.32847 -0.4564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24" y="-2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11493 -0.458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-2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22222E-6 L 0.31285 -0.4557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42" y="-2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.31997 -0.2979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-1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-0.10729 -0.2953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65" y="-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31823 -0.2965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20" y="-1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0.10052 -0.2944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-0.31094 -0.1560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56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-0.10868 -0.15741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34" y="-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34011 -0.15602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97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12187 -0.15393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94" y="-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-0.1125 -0.00462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25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1 0.00023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0.32882 0.00371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41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31718 0.00069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6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49" grpId="0"/>
      <p:bldP spid="49" grpId="1"/>
      <p:bldP spid="50" grpId="0"/>
      <p:bldP spid="50" grpId="1"/>
      <p:bldP spid="51" grpId="0"/>
      <p:bldP spid="5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Sorting the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755650" y="13749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Can you find the place each city is located on this map?</a:t>
            </a:r>
          </a:p>
          <a:p>
            <a:pPr algn="ctr"/>
            <a:r>
              <a:rPr lang="en-GB" dirty="0"/>
              <a:t>Look at a map on the UK in your atlas to help you.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5"/>
          <a:stretch/>
        </p:blipFill>
        <p:spPr>
          <a:xfrm>
            <a:off x="2628364" y="2165558"/>
            <a:ext cx="3439928" cy="393504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914400" y="2298324"/>
            <a:ext cx="1230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London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4400" y="2892684"/>
            <a:ext cx="1230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Belfast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4399" y="3480971"/>
            <a:ext cx="1360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Edinburgh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14400" y="4069258"/>
            <a:ext cx="1230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Cardiff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7" t="43430" r="34508" b="53826"/>
          <a:stretch/>
        </p:blipFill>
        <p:spPr>
          <a:xfrm>
            <a:off x="4721629" y="3358342"/>
            <a:ext cx="157942" cy="1330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32" t="54180" r="55873" b="42905"/>
          <a:stretch/>
        </p:blipFill>
        <p:spPr>
          <a:xfrm>
            <a:off x="3990109" y="3882044"/>
            <a:ext cx="157942" cy="14131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20" t="85894" r="39427" b="11020"/>
          <a:stretch/>
        </p:blipFill>
        <p:spPr>
          <a:xfrm>
            <a:off x="4563687" y="5419897"/>
            <a:ext cx="149628" cy="149629"/>
          </a:xfrm>
          <a:prstGeom prst="rect">
            <a:avLst/>
          </a:prstGeom>
        </p:spPr>
      </p:pic>
      <p:cxnSp>
        <p:nvCxnSpPr>
          <p:cNvPr id="48" name="Straight Arrow Connector 47"/>
          <p:cNvCxnSpPr/>
          <p:nvPr/>
        </p:nvCxnSpPr>
        <p:spPr>
          <a:xfrm flipH="1">
            <a:off x="4876801" y="2667656"/>
            <a:ext cx="1317265" cy="71689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2275157" y="2775005"/>
            <a:ext cx="1741096" cy="11122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flipH="1">
            <a:off x="5564981" y="5465053"/>
            <a:ext cx="910476" cy="10447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2934031" y="5494713"/>
            <a:ext cx="1606103" cy="10806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7-Point Star 58"/>
          <p:cNvSpPr/>
          <p:nvPr/>
        </p:nvSpPr>
        <p:spPr>
          <a:xfrm>
            <a:off x="5130390" y="4625174"/>
            <a:ext cx="130816" cy="130816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/>
          <p:cNvSpPr txBox="1"/>
          <p:nvPr/>
        </p:nvSpPr>
        <p:spPr>
          <a:xfrm>
            <a:off x="5971430" y="3349911"/>
            <a:ext cx="2416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Which city is being shown here?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971430" y="3996242"/>
            <a:ext cx="2416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S_________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218895" y="3996242"/>
            <a:ext cx="1836378" cy="369332"/>
          </a:xfrm>
          <a:prstGeom prst="rect">
            <a:avLst/>
          </a:prstGeom>
          <a:solidFill>
            <a:srgbClr val="EEF3F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+mj-lt"/>
              </a:rPr>
              <a:t>Sheffield</a:t>
            </a:r>
          </a:p>
        </p:txBody>
      </p:sp>
      <p:cxnSp>
        <p:nvCxnSpPr>
          <p:cNvPr id="60" name="Straight Arrow Connector 59"/>
          <p:cNvCxnSpPr/>
          <p:nvPr/>
        </p:nvCxnSpPr>
        <p:spPr>
          <a:xfrm flipH="1">
            <a:off x="5273454" y="3936295"/>
            <a:ext cx="1085732" cy="729713"/>
          </a:xfrm>
          <a:prstGeom prst="straightConnector1">
            <a:avLst/>
          </a:prstGeom>
          <a:ln w="28575">
            <a:solidFill>
              <a:srgbClr val="F1464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439014" y="5521316"/>
            <a:ext cx="96419" cy="96419"/>
          </a:xfrm>
          <a:prstGeom prst="ellipse">
            <a:avLst/>
          </a:prstGeom>
          <a:solidFill>
            <a:srgbClr val="F1464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18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57014 -0.1574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07" y="-787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8437 -0.0597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9" y="-298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0.59375 0.50277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88" y="2513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13368 0.1967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983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59" grpId="0" animBg="1"/>
      <p:bldP spid="61" grpId="0"/>
      <p:bldP spid="62" grpId="0"/>
      <p:bldP spid="63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Cities in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1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 rot="20663125">
            <a:off x="880845" y="5572518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3" name="Rectangle 2"/>
          <p:cNvSpPr/>
          <p:nvPr/>
        </p:nvSpPr>
        <p:spPr>
          <a:xfrm>
            <a:off x="1320916" y="5446495"/>
            <a:ext cx="70674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Extra Challenge: </a:t>
            </a:r>
            <a:r>
              <a:rPr lang="en-GB" dirty="0">
                <a:solidFill>
                  <a:srgbClr val="4AA1D9"/>
                </a:solidFill>
              </a:rPr>
              <a:t>Can you find the town you live in and label it on the map?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560850" y="2069859"/>
            <a:ext cx="4827500" cy="19478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196"/>
          <a:stretch/>
        </p:blipFill>
        <p:spPr>
          <a:xfrm>
            <a:off x="3560192" y="2588492"/>
            <a:ext cx="4830598" cy="2833619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Use your atlases to find out the names of the cities shown on your map.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94" y="2071824"/>
            <a:ext cx="2385742" cy="3374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7816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That?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1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How could we describe the location of some of the cities?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50896" y="2934993"/>
            <a:ext cx="2902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travel north from Bristol. Where do I arrive?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50895" y="3801966"/>
            <a:ext cx="3012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Aberdeen is in which direction from Edinburgh?</a:t>
            </a:r>
          </a:p>
        </p:txBody>
      </p:sp>
      <p:sp>
        <p:nvSpPr>
          <p:cNvPr id="4" name="Oval 3"/>
          <p:cNvSpPr/>
          <p:nvPr/>
        </p:nvSpPr>
        <p:spPr>
          <a:xfrm>
            <a:off x="1063848" y="3064634"/>
            <a:ext cx="387047" cy="387047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?</a:t>
            </a:r>
          </a:p>
        </p:txBody>
      </p:sp>
      <p:sp>
        <p:nvSpPr>
          <p:cNvPr id="26" name="Oval 25"/>
          <p:cNvSpPr/>
          <p:nvPr/>
        </p:nvSpPr>
        <p:spPr>
          <a:xfrm>
            <a:off x="1063848" y="3946009"/>
            <a:ext cx="387047" cy="387047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101" y="2082652"/>
            <a:ext cx="2793314" cy="39511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494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Which Way?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1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43893" y="1382279"/>
            <a:ext cx="60562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Use your UK Cities map to help you describe the position of different places.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22" y="2127940"/>
            <a:ext cx="5455846" cy="38570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258" y="2127940"/>
            <a:ext cx="5455846" cy="38570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22" y="2127940"/>
            <a:ext cx="5455846" cy="38570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5931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Guess Where I Am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1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6"/>
          <a:stretch/>
        </p:blipFill>
        <p:spPr>
          <a:xfrm>
            <a:off x="2812495" y="2082652"/>
            <a:ext cx="3519009" cy="4018583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Listen to the clues you are given. Can you guess where I am?</a:t>
            </a:r>
          </a:p>
        </p:txBody>
      </p:sp>
    </p:spTree>
    <p:extLst>
      <p:ext uri="{BB962C8B-B14F-4D97-AF65-F5344CB8AC3E}">
        <p14:creationId xmlns:p14="http://schemas.microsoft.com/office/powerpoint/2010/main" val="1890787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6"/>
          <a:stretch/>
        </p:blipFill>
        <p:spPr>
          <a:xfrm>
            <a:off x="1885279" y="452960"/>
            <a:ext cx="5159774" cy="5892278"/>
          </a:xfrm>
          <a:prstGeom prst="rect">
            <a:avLst/>
          </a:prstGeom>
        </p:spPr>
      </p:pic>
      <p:sp>
        <p:nvSpPr>
          <p:cNvPr id="23" name="Right Arrow 22">
            <a:hlinkClick r:id="rId10" action="ppaction://hlinksldjump"/>
          </p:cNvPr>
          <p:cNvSpPr/>
          <p:nvPr/>
        </p:nvSpPr>
        <p:spPr>
          <a:xfrm flipH="1">
            <a:off x="755648" y="5640149"/>
            <a:ext cx="935586" cy="452676"/>
          </a:xfrm>
          <a:prstGeom prst="rightArrow">
            <a:avLst>
              <a:gd name="adj1" fmla="val 64301"/>
              <a:gd name="adj2" fmla="val 51788"/>
            </a:avLst>
          </a:prstGeom>
          <a:solidFill>
            <a:srgbClr val="4A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hlinkClick r:id="rId10" action="ppaction://hlinksldjump"/>
          </p:cNvPr>
          <p:cNvSpPr txBox="1"/>
          <p:nvPr/>
        </p:nvSpPr>
        <p:spPr>
          <a:xfrm>
            <a:off x="972232" y="5681821"/>
            <a:ext cx="678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320289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countries and cities of the UK.</a:t>
            </a:r>
          </a:p>
          <a:p>
            <a:r>
              <a:rPr lang="en-GB" dirty="0"/>
              <a:t>I can use the eight compass points to describe the location of the countries and cities of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locate the countries and cities of the UK.</a:t>
            </a:r>
          </a:p>
          <a:p>
            <a:r>
              <a:rPr lang="en-GB" dirty="0">
                <a:latin typeface="Twinkl" pitchFamily="50" charset="0"/>
              </a:rPr>
              <a:t>I can name and label the capital cities of the countries of the UK.</a:t>
            </a:r>
          </a:p>
          <a:p>
            <a:r>
              <a:rPr lang="en-GB" dirty="0">
                <a:latin typeface="Twinkl" pitchFamily="50" charset="0"/>
              </a:rPr>
              <a:t>I can label key cities in the UK on a map.</a:t>
            </a:r>
          </a:p>
          <a:p>
            <a:r>
              <a:rPr lang="en-GB" dirty="0">
                <a:latin typeface="Twinkl" pitchFamily="50" charset="0"/>
              </a:rPr>
              <a:t>I can use the eight compass points to describe a location on the map.</a:t>
            </a:r>
          </a:p>
          <a:p>
            <a:r>
              <a:rPr lang="en-GB" dirty="0">
                <a:latin typeface="Twinkl" pitchFamily="50" charset="0"/>
              </a:rPr>
              <a:t>I can use a compass direction to find a location on the map.</a:t>
            </a:r>
          </a:p>
          <a:p>
            <a:r>
              <a:rPr lang="en-GB" dirty="0">
                <a:latin typeface="Twinkl" pitchFamily="50" charset="0"/>
              </a:rPr>
              <a:t>I can use the eight compass points to describe a location relative to another place.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91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465</TotalTime>
  <Words>570</Words>
  <Application>Microsoft Office PowerPoint</Application>
  <PresentationFormat>On-screen Show (4:3)</PresentationFormat>
  <Paragraphs>97</Paragraphs>
  <Slides>17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Sassoon Infant Rg</vt:lpstr>
      <vt:lpstr>Tuffy</vt:lpstr>
      <vt:lpstr>Tuffy-TTF</vt:lpstr>
      <vt:lpstr>Calibri</vt:lpstr>
      <vt:lpstr>Twinkl</vt:lpstr>
      <vt:lpstr>Arial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Rachel Leather</cp:lastModifiedBy>
  <cp:revision>7</cp:revision>
  <dcterms:created xsi:type="dcterms:W3CDTF">2019-05-27T08:42:32Z</dcterms:created>
  <dcterms:modified xsi:type="dcterms:W3CDTF">2019-07-10T06:56:52Z</dcterms:modified>
</cp:coreProperties>
</file>