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7" r:id="rId6"/>
    <p:sldId id="279" r:id="rId7"/>
    <p:sldId id="280" r:id="rId8"/>
    <p:sldId id="281" r:id="rId9"/>
    <p:sldId id="282" r:id="rId10"/>
    <p:sldId id="283" r:id="rId11"/>
    <p:sldId id="284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5"/>
    <a:srgbClr val="F2854B"/>
    <a:srgbClr val="DC2C3D"/>
    <a:srgbClr val="E8F6FB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44" y="2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7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5F42DC51-B731-4A74-AE87-57B07BF62E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08" y="3056945"/>
            <a:ext cx="7784984" cy="319339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600" dirty="0"/>
              <a:t>Have You Ever Received a Postcard?</a:t>
            </a:r>
            <a:endParaRPr lang="en-GB" sz="3600" dirty="0">
              <a:latin typeface="+mn-lt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4768C1C-D127-4FD5-B9FF-A225D5A0A7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812" y="3745473"/>
            <a:ext cx="1814994" cy="2174834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xmlns="" id="{93E666E3-D753-4393-B2F4-3C40F0816409}"/>
              </a:ext>
            </a:extLst>
          </p:cNvPr>
          <p:cNvSpPr/>
          <p:nvPr/>
        </p:nvSpPr>
        <p:spPr>
          <a:xfrm>
            <a:off x="3788108" y="1333057"/>
            <a:ext cx="1558254" cy="1558254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Who was it from?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FE74C87C-EA87-47C1-951A-48449BFF56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09110" y="3803936"/>
            <a:ext cx="1814994" cy="2174834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xmlns="" id="{A6BF036F-2250-4C11-9CBA-059C21CFE056}"/>
              </a:ext>
            </a:extLst>
          </p:cNvPr>
          <p:cNvSpPr/>
          <p:nvPr/>
        </p:nvSpPr>
        <p:spPr>
          <a:xfrm>
            <a:off x="3625027" y="4123019"/>
            <a:ext cx="1884417" cy="1884417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Did it have a special stamp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on it?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4A1CFE3A-098A-496B-899E-986E693C1EBF}"/>
              </a:ext>
            </a:extLst>
          </p:cNvPr>
          <p:cNvSpPr/>
          <p:nvPr/>
        </p:nvSpPr>
        <p:spPr>
          <a:xfrm>
            <a:off x="1789972" y="1748870"/>
            <a:ext cx="1808062" cy="1808062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picture did it have on it?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EC36C6E5-1B34-40D7-8451-BC2DEEC88C48}"/>
              </a:ext>
            </a:extLst>
          </p:cNvPr>
          <p:cNvSpPr/>
          <p:nvPr/>
        </p:nvSpPr>
        <p:spPr>
          <a:xfrm>
            <a:off x="5539851" y="1748870"/>
            <a:ext cx="1808062" cy="1808062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had they been?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A6D01215-C13F-4401-976E-AE30380CF703}"/>
              </a:ext>
            </a:extLst>
          </p:cNvPr>
          <p:cNvSpPr/>
          <p:nvPr/>
        </p:nvSpPr>
        <p:spPr>
          <a:xfrm>
            <a:off x="6528962" y="3508237"/>
            <a:ext cx="1874481" cy="1874481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long had they been away?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41905291-C49F-4EEC-837B-5608C9BC4DC4}"/>
              </a:ext>
            </a:extLst>
          </p:cNvPr>
          <p:cNvSpPr/>
          <p:nvPr/>
        </p:nvSpPr>
        <p:spPr>
          <a:xfrm>
            <a:off x="740558" y="3508237"/>
            <a:ext cx="1874481" cy="1874481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did they write about?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  <p:bldP spid="28" grpId="0" animBg="1"/>
      <p:bldP spid="33" grpId="0" animBg="1"/>
      <p:bldP spid="19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1984309"/>
            <a:ext cx="7632700" cy="125776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990" dirty="0">
                <a:solidFill>
                  <a:schemeClr val="tx1"/>
                </a:solidFill>
              </a:rPr>
              <a:t>It is a single piece of card. On one side, there is usually a picture of the place the postcard is from. On the other, there is space to write a short message and space for the recipient’s address.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a Postcard?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11E06CA-E3B2-46A8-93C4-C094881789B0}"/>
              </a:ext>
            </a:extLst>
          </p:cNvPr>
          <p:cNvSpPr/>
          <p:nvPr/>
        </p:nvSpPr>
        <p:spPr>
          <a:xfrm>
            <a:off x="755651" y="1402478"/>
            <a:ext cx="7632700" cy="581831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2000" dirty="0"/>
              <a:t>Sending a postcard is a quick and easy way to write to someone.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EDDB8C7-F388-4F86-93FE-8C3B1FE6AB25}"/>
              </a:ext>
            </a:extLst>
          </p:cNvPr>
          <p:cNvSpPr/>
          <p:nvPr/>
        </p:nvSpPr>
        <p:spPr>
          <a:xfrm>
            <a:off x="727813" y="5119467"/>
            <a:ext cx="7632699" cy="922350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000" dirty="0"/>
              <a:t>Postcards are good for sending short messages. They are usually cheap to buy and they don’t need an envelope.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B817813-2515-444B-9772-B0B7771399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056" y="3626135"/>
            <a:ext cx="1664336" cy="117687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BEA055A-2064-47DC-88C8-DA4071FFA9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886" y="3653100"/>
            <a:ext cx="1588068" cy="112294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113820C-870B-4AF1-B122-B7B4D6957D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878334" y="3642396"/>
            <a:ext cx="1618341" cy="114435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0C8252-909B-4AD4-A55A-2BB6E75C0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003">
            <a:off x="526458" y="3074821"/>
            <a:ext cx="2403678" cy="201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0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4537636"/>
            <a:ext cx="7632700" cy="58183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What might be on your postcard?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Think about It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11E06CA-E3B2-46A8-93C4-C094881789B0}"/>
              </a:ext>
            </a:extLst>
          </p:cNvPr>
          <p:cNvSpPr/>
          <p:nvPr/>
        </p:nvSpPr>
        <p:spPr>
          <a:xfrm>
            <a:off x="755651" y="1402478"/>
            <a:ext cx="7632700" cy="581831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Imagine you are on holiday in the Kalahari Desert.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EDDB8C7-F388-4F86-93FE-8C3B1FE6AB25}"/>
              </a:ext>
            </a:extLst>
          </p:cNvPr>
          <p:cNvSpPr/>
          <p:nvPr/>
        </p:nvSpPr>
        <p:spPr>
          <a:xfrm>
            <a:off x="727813" y="5119467"/>
            <a:ext cx="7632699" cy="922350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Remember</a:t>
            </a:r>
            <a:r>
              <a:rPr lang="en-GB" sz="2000" dirty="0"/>
              <a:t>: What will you need to write to make sure that your postcard gets where it needs to go?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BA8080A-A15D-43A0-ADA4-FE585421E7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202" y="2164844"/>
            <a:ext cx="3355596" cy="237279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948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</a:t>
              </a:r>
              <a:r>
                <a:rPr lang="en-GB">
                  <a:solidFill>
                    <a:schemeClr val="tx1"/>
                  </a:solidFill>
                </a:rPr>
                <a:t>front).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  <a:solidFill>
            <a:srgbClr val="F08215"/>
          </a:solidFill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grpFill/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  <a:solidFill>
            <a:srgbClr val="F08215"/>
          </a:solidFill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grpFill/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  <a:solidFill>
            <a:srgbClr val="F2854B"/>
          </a:solidFill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grpFill/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  <a:solidFill>
            <a:srgbClr val="F2854B"/>
          </a:solidFill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grpFill/>
            <a:ln w="19050">
              <a:solidFill>
                <a:srgbClr val="F0821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0362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might want to write about what you have already done on your trip and what you plan to do next.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F08215"/>
                </a:solidFill>
              </a:rPr>
              <a:t>Today, I visited Uncle Bob. Tomorrow, I am going to see my cousins.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91C3F66-806F-4CA4-BAF7-E1C8D525B2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868" y="2574425"/>
            <a:ext cx="1072264" cy="170915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  <a:endParaRPr lang="en-GB" sz="20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D1BEDFC-5DA7-429B-B660-7D3A05E745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781" y="2283358"/>
            <a:ext cx="2290274" cy="19824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8B9F8F7-3A0F-4558-B004-A43D8C4690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20" y="2535142"/>
            <a:ext cx="2093544" cy="17306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4D840D7-29BE-40B2-A696-A317B53AD4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635" y="3679318"/>
            <a:ext cx="2912778" cy="15267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C746E0D-A69A-4B04-A99F-32FADA782C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44" y="3652665"/>
            <a:ext cx="2275750" cy="145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If You Were a Meerkat…</a:t>
            </a:r>
            <a:endParaRPr lang="en-GB" sz="3600" dirty="0">
              <a:latin typeface="+mn-lt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4A1CFE3A-098A-496B-899E-986E693C1EBF}"/>
              </a:ext>
            </a:extLst>
          </p:cNvPr>
          <p:cNvSpPr/>
          <p:nvPr/>
        </p:nvSpPr>
        <p:spPr>
          <a:xfrm>
            <a:off x="679508" y="1990902"/>
            <a:ext cx="2055369" cy="2055369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who you have seen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655BC6E-DD59-4E5A-8467-E788627344D4}"/>
              </a:ext>
            </a:extLst>
          </p:cNvPr>
          <p:cNvSpPr/>
          <p:nvPr/>
        </p:nvSpPr>
        <p:spPr>
          <a:xfrm>
            <a:off x="679508" y="1260681"/>
            <a:ext cx="7784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you were a meerkat who was away from home, what might you write on your postcard?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256F8D25-8E2E-456E-ADB0-29FF0EDE25FA}"/>
              </a:ext>
            </a:extLst>
          </p:cNvPr>
          <p:cNvSpPr/>
          <p:nvPr/>
        </p:nvSpPr>
        <p:spPr>
          <a:xfrm>
            <a:off x="679508" y="3953992"/>
            <a:ext cx="2055369" cy="2055369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you have eaten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29A36903-2008-44D5-B371-9347474A164E}"/>
              </a:ext>
            </a:extLst>
          </p:cNvPr>
          <p:cNvSpPr/>
          <p:nvPr/>
        </p:nvSpPr>
        <p:spPr>
          <a:xfrm>
            <a:off x="2589380" y="1990902"/>
            <a:ext cx="2055369" cy="2055369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you slept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49EFF9A6-8C71-44DE-9806-48AADD53E05E}"/>
              </a:ext>
            </a:extLst>
          </p:cNvPr>
          <p:cNvSpPr/>
          <p:nvPr/>
        </p:nvSpPr>
        <p:spPr>
          <a:xfrm>
            <a:off x="2589380" y="3953992"/>
            <a:ext cx="2055369" cy="2055369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you liked most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8B30855A-1C55-4829-89B8-4A7936746EBA}"/>
              </a:ext>
            </a:extLst>
          </p:cNvPr>
          <p:cNvSpPr/>
          <p:nvPr/>
        </p:nvSpPr>
        <p:spPr>
          <a:xfrm>
            <a:off x="4499252" y="1990902"/>
            <a:ext cx="2055369" cy="2055369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you didn’t like very much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4F814F5A-DC32-4ADD-97B3-B8A02728D893}"/>
              </a:ext>
            </a:extLst>
          </p:cNvPr>
          <p:cNvSpPr/>
          <p:nvPr/>
        </p:nvSpPr>
        <p:spPr>
          <a:xfrm>
            <a:off x="4499252" y="3953992"/>
            <a:ext cx="2055369" cy="2055369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the weather is like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01E30318-941D-48D8-AD9B-7BD1F3E924E8}"/>
              </a:ext>
            </a:extLst>
          </p:cNvPr>
          <p:cNvSpPr/>
          <p:nvPr/>
        </p:nvSpPr>
        <p:spPr>
          <a:xfrm>
            <a:off x="6409123" y="1990902"/>
            <a:ext cx="2055369" cy="2055369"/>
          </a:xfrm>
          <a:prstGeom prst="ellipse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you plan to do next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12A5D913-8241-4254-906F-32936309AF92}"/>
              </a:ext>
            </a:extLst>
          </p:cNvPr>
          <p:cNvSpPr/>
          <p:nvPr/>
        </p:nvSpPr>
        <p:spPr>
          <a:xfrm>
            <a:off x="6409123" y="3953992"/>
            <a:ext cx="2055369" cy="2055369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where you are reminds you of home</a:t>
            </a:r>
          </a:p>
        </p:txBody>
      </p:sp>
    </p:spTree>
    <p:extLst>
      <p:ext uri="{BB962C8B-B14F-4D97-AF65-F5344CB8AC3E}">
        <p14:creationId xmlns:p14="http://schemas.microsoft.com/office/powerpoint/2010/main" val="307417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5" grpId="0" animBg="1"/>
      <p:bldP spid="17" grpId="0" animBg="1"/>
      <p:bldP spid="18" grpId="0" animBg="1"/>
      <p:bldP spid="22" grpId="0" animBg="1"/>
      <p:bldP spid="23" grpId="0" animBg="1"/>
      <p:bldP spid="24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31" y="544513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Mum and Dad,</a:t>
            </a:r>
          </a:p>
          <a:p>
            <a:endParaRPr lang="en-GB" sz="600" dirty="0"/>
          </a:p>
          <a:p>
            <a:r>
              <a:rPr lang="en-GB" dirty="0"/>
              <a:t>I have been having lots of fun on my adventure. Yesterday, I went to visit Uncle Bob. He made me feel very welcome.</a:t>
            </a:r>
          </a:p>
          <a:p>
            <a:endParaRPr lang="en-GB" sz="700" dirty="0"/>
          </a:p>
          <a:p>
            <a:r>
              <a:rPr lang="en-GB" dirty="0"/>
              <a:t>Today, I went to see my cousins. We had a lots of delicious treats to eat. </a:t>
            </a:r>
          </a:p>
          <a:p>
            <a:endParaRPr lang="en-GB" sz="600" dirty="0"/>
          </a:p>
          <a:p>
            <a:r>
              <a:rPr lang="en-GB" dirty="0"/>
              <a:t>Tomorrow, I am going to visit a farmyard.</a:t>
            </a:r>
          </a:p>
          <a:p>
            <a:endParaRPr lang="en-GB" sz="600" dirty="0"/>
          </a:p>
          <a:p>
            <a:r>
              <a:rPr lang="en-GB" dirty="0"/>
              <a:t>From Gail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 Meerkat Family,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Burrow,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Kalahari Desert,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Botswana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  <a:solidFill>
            <a:srgbClr val="F08215"/>
          </a:solidFill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grpFill/>
            <a:ln>
              <a:solidFill>
                <a:srgbClr val="F285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grpFill/>
            <a:ln w="19050">
              <a:solidFill>
                <a:srgbClr val="F2854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  <a:solidFill>
            <a:srgbClr val="F08215"/>
          </a:solidFill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grpFill/>
            <a:ln>
              <a:solidFill>
                <a:srgbClr val="F285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grpFill/>
            <a:ln w="19050">
              <a:solidFill>
                <a:srgbClr val="F2854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  <a:solidFill>
            <a:srgbClr val="F08215"/>
          </a:solidFill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grpFill/>
            <a:ln>
              <a:solidFill>
                <a:srgbClr val="F285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grpFill/>
            <a:ln w="19050">
              <a:solidFill>
                <a:srgbClr val="F2854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  <a:solidFill>
            <a:srgbClr val="F08215"/>
          </a:solidFill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grpFill/>
            <a:ln>
              <a:solidFill>
                <a:srgbClr val="F285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grpFill/>
            <a:ln w="19050">
              <a:solidFill>
                <a:srgbClr val="F2854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41D8082-A068-4D9C-A274-7232246B2A47}"/>
              </a:ext>
            </a:extLst>
          </p:cNvPr>
          <p:cNvSpPr/>
          <p:nvPr/>
        </p:nvSpPr>
        <p:spPr>
          <a:xfrm>
            <a:off x="7474985" y="897622"/>
            <a:ext cx="779782" cy="1141523"/>
          </a:xfrm>
          <a:prstGeom prst="rect">
            <a:avLst/>
          </a:prstGeom>
          <a:solidFill>
            <a:srgbClr val="DC2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B4FFB6A-E291-43A9-922C-7133FCAEDE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r="10655"/>
          <a:stretch/>
        </p:blipFill>
        <p:spPr>
          <a:xfrm>
            <a:off x="7434262" y="1000961"/>
            <a:ext cx="863399" cy="95215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2D9C57E-8CE9-4021-AB3E-31B12E5B44A8}"/>
              </a:ext>
            </a:extLst>
          </p:cNvPr>
          <p:cNvSpPr/>
          <p:nvPr/>
        </p:nvSpPr>
        <p:spPr>
          <a:xfrm>
            <a:off x="7416262" y="843247"/>
            <a:ext cx="890924" cy="12212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650" y="1431256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were a meerkat who had been on lots of different adventures, what picture might you put on the front of your postcard?</a:t>
            </a:r>
            <a:endParaRPr lang="en-GB" sz="2800" b="1" dirty="0">
              <a:solidFill>
                <a:srgbClr val="F08215"/>
              </a:solidFill>
            </a:endParaRPr>
          </a:p>
        </p:txBody>
      </p:sp>
      <p:sp>
        <p:nvSpPr>
          <p:cNvPr id="5" name="Title 20">
            <a:extLst>
              <a:ext uri="{FF2B5EF4-FFF2-40B4-BE49-F238E27FC236}">
                <a16:creationId xmlns:a16="http://schemas.microsoft.com/office/drawing/2014/main" xmlns="" id="{E4D5926E-38BB-4207-8577-1A0A8A9FB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Picture Perfect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6B7C13D-C75A-44AB-ABAD-4C9A58CA4221}"/>
              </a:ext>
            </a:extLst>
          </p:cNvPr>
          <p:cNvSpPr/>
          <p:nvPr/>
        </p:nvSpPr>
        <p:spPr>
          <a:xfrm>
            <a:off x="755650" y="2120210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might have been to…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99D5C9C-6D19-459C-AFE9-05120FD15E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3" y="2541867"/>
            <a:ext cx="1981236" cy="1400961"/>
          </a:xfrm>
          <a:prstGeom prst="rect">
            <a:avLst/>
          </a:prstGeom>
          <a:ln w="12700"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86DC026-C4F6-43EE-9F05-5216AB9BC9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375" y="2541866"/>
            <a:ext cx="1985230" cy="14037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A1CF0A4-84AB-471E-AE81-5831526C4A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25"/>
          <a:stretch/>
        </p:blipFill>
        <p:spPr>
          <a:xfrm>
            <a:off x="6029771" y="2541865"/>
            <a:ext cx="1988711" cy="14047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7811E15-EED3-4E3E-B942-104BF070FB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761778" y="4354272"/>
            <a:ext cx="1981232" cy="1400961"/>
          </a:xfrm>
          <a:prstGeom prst="rect">
            <a:avLst/>
          </a:prstGeom>
          <a:ln w="12700">
            <a:noFill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70DEA56-758F-4D7C-84D8-C694F7F3E515}"/>
              </a:ext>
            </a:extLst>
          </p:cNvPr>
          <p:cNvSpPr/>
          <p:nvPr/>
        </p:nvSpPr>
        <p:spPr>
          <a:xfrm>
            <a:off x="1065403" y="3965787"/>
            <a:ext cx="1981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desert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3728F05-9EA4-411B-B7CD-63F066598B66}"/>
              </a:ext>
            </a:extLst>
          </p:cNvPr>
          <p:cNvSpPr/>
          <p:nvPr/>
        </p:nvSpPr>
        <p:spPr>
          <a:xfrm>
            <a:off x="3548544" y="3965787"/>
            <a:ext cx="1981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forest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1B33E98-F3DC-4ECD-9CFC-10FF15C3F1BF}"/>
              </a:ext>
            </a:extLst>
          </p:cNvPr>
          <p:cNvSpPr/>
          <p:nvPr/>
        </p:nvSpPr>
        <p:spPr>
          <a:xfrm>
            <a:off x="6029771" y="3965787"/>
            <a:ext cx="1981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farm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C6A900B-1AD2-4B15-8C32-90B7E7B6BC50}"/>
              </a:ext>
            </a:extLst>
          </p:cNvPr>
          <p:cNvSpPr/>
          <p:nvPr/>
        </p:nvSpPr>
        <p:spPr>
          <a:xfrm>
            <a:off x="4773337" y="5786583"/>
            <a:ext cx="1981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beach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3AB39A3E-4AE3-4E6B-8BF8-BE3F8FC5C2E0}"/>
              </a:ext>
            </a:extLst>
          </p:cNvPr>
          <p:cNvSpPr/>
          <p:nvPr/>
        </p:nvSpPr>
        <p:spPr>
          <a:xfrm>
            <a:off x="2332141" y="5786583"/>
            <a:ext cx="1981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marsh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684D01E-BBA9-4D86-9B34-9CDC103FEC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010" y="4368459"/>
            <a:ext cx="1981233" cy="140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60" y="735505"/>
            <a:ext cx="5322980" cy="33049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6826" y="1354139"/>
            <a:ext cx="2462046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Dear Mum and Dad,</a:t>
            </a:r>
          </a:p>
          <a:p>
            <a:endParaRPr lang="en-GB" sz="300" dirty="0"/>
          </a:p>
          <a:p>
            <a:r>
              <a:rPr lang="en-GB" sz="1200" dirty="0"/>
              <a:t>I have been having lots of fun on my adventure. Yesterday, I went to visit Uncle Bob. He made me feel very welcome.</a:t>
            </a:r>
          </a:p>
          <a:p>
            <a:endParaRPr lang="en-GB" sz="400" dirty="0"/>
          </a:p>
          <a:p>
            <a:r>
              <a:rPr lang="en-GB" sz="1200" dirty="0"/>
              <a:t>Today, I went to see my cousins. We had a lots of delicious treats to eat. </a:t>
            </a:r>
          </a:p>
          <a:p>
            <a:endParaRPr lang="en-GB" sz="300" dirty="0"/>
          </a:p>
          <a:p>
            <a:r>
              <a:rPr lang="en-GB" sz="1200" dirty="0"/>
              <a:t>Tomorrow, I am going to visit a farmyard.</a:t>
            </a:r>
          </a:p>
          <a:p>
            <a:endParaRPr lang="en-GB" sz="300" dirty="0"/>
          </a:p>
          <a:p>
            <a:r>
              <a:rPr lang="en-GB" sz="1200" dirty="0"/>
              <a:t>From Gail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20588" y="2183510"/>
            <a:ext cx="2169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My Meerkat Family,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20588" y="2458465"/>
            <a:ext cx="2169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Our Burrow,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20588" y="2733420"/>
            <a:ext cx="2169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Kalahari Desert,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20588" y="3008375"/>
            <a:ext cx="2169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Botswana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41D8082-A068-4D9C-A274-7232246B2A47}"/>
              </a:ext>
            </a:extLst>
          </p:cNvPr>
          <p:cNvSpPr/>
          <p:nvPr/>
        </p:nvSpPr>
        <p:spPr>
          <a:xfrm>
            <a:off x="5352332" y="974178"/>
            <a:ext cx="514696" cy="753464"/>
          </a:xfrm>
          <a:prstGeom prst="rect">
            <a:avLst/>
          </a:prstGeom>
          <a:solidFill>
            <a:srgbClr val="DC2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F554E4F3-7FBC-4A27-AE2A-04E6E369A1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 rot="10800000" flipV="1">
            <a:off x="3072560" y="2817511"/>
            <a:ext cx="5322980" cy="330498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27" name="Group 26"/>
          <p:cNvGrpSpPr/>
          <p:nvPr/>
        </p:nvGrpSpPr>
        <p:grpSpPr>
          <a:xfrm>
            <a:off x="6209806" y="735505"/>
            <a:ext cx="2280972" cy="2207836"/>
            <a:chOff x="4701636" y="735505"/>
            <a:chExt cx="1957956" cy="2207836"/>
          </a:xfrm>
          <a:solidFill>
            <a:srgbClr val="F08215"/>
          </a:solidFill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1634490"/>
            </a:xfrm>
            <a:prstGeom prst="roundRect">
              <a:avLst/>
            </a:prstGeom>
            <a:grpFill/>
            <a:ln>
              <a:solidFill>
                <a:srgbClr val="F285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 picture on the front of your postcard showing where you are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on holiday.</a:t>
              </a:r>
            </a:p>
          </p:txBody>
        </p:sp>
        <p:cxnSp>
          <p:nvCxnSpPr>
            <p:cNvPr id="22" name="Straight Arrow Connector 21"/>
            <p:cNvCxnSpPr>
              <a:cxnSpLocks/>
            </p:cNvCxnSpPr>
            <p:nvPr/>
          </p:nvCxnSpPr>
          <p:spPr>
            <a:xfrm>
              <a:off x="5680614" y="2515995"/>
              <a:ext cx="0" cy="427346"/>
            </a:xfrm>
            <a:prstGeom prst="straightConnector1">
              <a:avLst/>
            </a:prstGeom>
            <a:grpFill/>
            <a:ln w="19050">
              <a:solidFill>
                <a:srgbClr val="F2854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5AC5E48-775B-4567-82C8-090FF3519D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962" y="1026419"/>
            <a:ext cx="407150" cy="64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08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My Meerkat Memories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511E06CA-E3B2-46A8-93C4-C094881789B0}"/>
              </a:ext>
            </a:extLst>
          </p:cNvPr>
          <p:cNvSpPr/>
          <p:nvPr/>
        </p:nvSpPr>
        <p:spPr>
          <a:xfrm>
            <a:off x="755649" y="2373744"/>
            <a:ext cx="7632700" cy="581831"/>
          </a:xfrm>
          <a:prstGeom prst="round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2000" dirty="0"/>
              <a:t>Remember to…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A3F92349-5E64-43AF-8B22-372089E9EE53}"/>
              </a:ext>
            </a:extLst>
          </p:cNvPr>
          <p:cNvSpPr/>
          <p:nvPr/>
        </p:nvSpPr>
        <p:spPr>
          <a:xfrm>
            <a:off x="755651" y="2955575"/>
            <a:ext cx="7632700" cy="22844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write the name and address of the 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person the postcard is to;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include a greeting, e.g. Dear… Hello…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write using I, we or me;</a:t>
            </a:r>
            <a:endParaRPr lang="en-US" sz="28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include details about the trip;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sign off the postcard, e.g. Love from… Best wishes…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C2ACF81B-76E1-4E3D-90E3-D56A632A918C}"/>
              </a:ext>
            </a:extLst>
          </p:cNvPr>
          <p:cNvSpPr/>
          <p:nvPr/>
        </p:nvSpPr>
        <p:spPr>
          <a:xfrm>
            <a:off x="755651" y="1303238"/>
            <a:ext cx="7632700" cy="9223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You are going to write your own postcard as if you are a meerkat who has just been on an adventure.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7F8FC07-93A1-4256-89E8-38D085797F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003">
            <a:off x="5657428" y="2135334"/>
            <a:ext cx="2560669" cy="214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143</TotalTime>
  <Words>636</Words>
  <Application>Microsoft Macintosh PowerPoint</Application>
  <PresentationFormat>On-screen Show (4:3)</PresentationFormat>
  <Paragraphs>94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Twinkl SemiBold</vt:lpstr>
      <vt:lpstr>Twinkl</vt:lpstr>
      <vt:lpstr>Arial</vt:lpstr>
      <vt:lpstr>Office Theme</vt:lpstr>
      <vt:lpstr>PowerPoint Presentation</vt:lpstr>
      <vt:lpstr>Have You Ever Received a Postcard?</vt:lpstr>
      <vt:lpstr>What Is a Postcard?</vt:lpstr>
      <vt:lpstr>Think about It</vt:lpstr>
      <vt:lpstr>PowerPoint Presentation</vt:lpstr>
      <vt:lpstr>PowerPoint Presentation</vt:lpstr>
      <vt:lpstr>If You Were a Meerkat…</vt:lpstr>
      <vt:lpstr>PowerPoint Presentation</vt:lpstr>
      <vt:lpstr>Picture Perfect</vt:lpstr>
      <vt:lpstr>PowerPoint Presentation</vt:lpstr>
      <vt:lpstr>My Meerkat Memories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Dale Watson</dc:creator>
  <cp:lastModifiedBy>Clare Evans</cp:lastModifiedBy>
  <cp:revision>17</cp:revision>
  <dcterms:created xsi:type="dcterms:W3CDTF">2019-05-08T08:06:14Z</dcterms:created>
  <dcterms:modified xsi:type="dcterms:W3CDTF">2020-06-28T15:55:46Z</dcterms:modified>
</cp:coreProperties>
</file>