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5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49B-7E30-4CBC-A7C3-223C717105B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7C767-5E9F-4D27-AEB6-D8DC71D372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49B-7E30-4CBC-A7C3-223C717105B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7C767-5E9F-4D27-AEB6-D8DC71D372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49B-7E30-4CBC-A7C3-223C717105B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7C767-5E9F-4D27-AEB6-D8DC71D372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49B-7E30-4CBC-A7C3-223C717105B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7C767-5E9F-4D27-AEB6-D8DC71D372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49B-7E30-4CBC-A7C3-223C717105B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7C767-5E9F-4D27-AEB6-D8DC71D372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49B-7E30-4CBC-A7C3-223C717105B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7C767-5E9F-4D27-AEB6-D8DC71D372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49B-7E30-4CBC-A7C3-223C717105B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7C767-5E9F-4D27-AEB6-D8DC71D372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49B-7E30-4CBC-A7C3-223C717105B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7C767-5E9F-4D27-AEB6-D8DC71D372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49B-7E30-4CBC-A7C3-223C717105B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7C767-5E9F-4D27-AEB6-D8DC71D372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49B-7E30-4CBC-A7C3-223C717105B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7C767-5E9F-4D27-AEB6-D8DC71D372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649B-7E30-4CBC-A7C3-223C717105B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7C767-5E9F-4D27-AEB6-D8DC71D372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F649B-7E30-4CBC-A7C3-223C717105B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7C767-5E9F-4D27-AEB6-D8DC71D37274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1691680" y="404664"/>
            <a:ext cx="6048672" cy="6480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400" b="1" dirty="0"/>
              <a:t>Stone Age Tools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endParaRPr lang="en-GB" i="1" dirty="0"/>
          </a:p>
          <a:p>
            <a:pPr algn="ctr">
              <a:buNone/>
            </a:pPr>
            <a:endParaRPr lang="en-GB" i="1" dirty="0"/>
          </a:p>
          <a:p>
            <a:pPr algn="ctr">
              <a:buNone/>
            </a:pPr>
            <a:r>
              <a:rPr lang="en-GB" sz="4000" i="1" dirty="0"/>
              <a:t>Why might people in the Stone Age have needed</a:t>
            </a:r>
          </a:p>
          <a:p>
            <a:pPr algn="ctr">
              <a:buNone/>
            </a:pPr>
            <a:r>
              <a:rPr lang="en-GB" sz="4000" i="1" dirty="0"/>
              <a:t>tools and weapons? </a:t>
            </a:r>
          </a:p>
          <a:p>
            <a:pPr algn="ctr">
              <a:buNone/>
            </a:pPr>
            <a:endParaRPr lang="en-GB" sz="4000" i="1" dirty="0"/>
          </a:p>
          <a:p>
            <a:pPr algn="ctr">
              <a:buNone/>
            </a:pPr>
            <a:endParaRPr lang="en-GB" sz="4000" i="1" dirty="0"/>
          </a:p>
          <a:p>
            <a:pPr algn="ctr">
              <a:buNone/>
            </a:pPr>
            <a:r>
              <a:rPr lang="en-GB" sz="4000" i="1" dirty="0"/>
              <a:t>What would they be used</a:t>
            </a:r>
          </a:p>
          <a:p>
            <a:pPr algn="ctr">
              <a:buNone/>
            </a:pPr>
            <a:r>
              <a:rPr lang="en-GB" sz="4000" i="1" dirty="0"/>
              <a:t>for? 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mesoli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3861048"/>
            <a:ext cx="6912768" cy="2996952"/>
          </a:xfrm>
        </p:spPr>
      </p:pic>
      <p:sp>
        <p:nvSpPr>
          <p:cNvPr id="4" name="Rectangle 3"/>
          <p:cNvSpPr/>
          <p:nvPr/>
        </p:nvSpPr>
        <p:spPr>
          <a:xfrm>
            <a:off x="539552" y="332656"/>
            <a:ext cx="81369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In the </a:t>
            </a:r>
            <a:r>
              <a:rPr lang="en-GB" sz="3200" b="1" dirty="0"/>
              <a:t>Palaeolithic</a:t>
            </a:r>
            <a:r>
              <a:rPr lang="en-GB" sz="3200" dirty="0"/>
              <a:t> period, or early stone age, humans developed great skill at fashioning beautiful tools such as hand axes.</a:t>
            </a:r>
          </a:p>
          <a:p>
            <a:endParaRPr lang="en-GB" sz="3200" dirty="0"/>
          </a:p>
          <a:p>
            <a:r>
              <a:rPr lang="en-GB" sz="3200" dirty="0"/>
              <a:t>People were nomadic hunter-gatherers who probably made tools on the spot to skin and butcher large game.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How our ancestors made Stone Age tools.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*Early in human evolution people discovered that stone could be used to make tools. </a:t>
            </a:r>
          </a:p>
          <a:p>
            <a:pPr>
              <a:buNone/>
            </a:pPr>
            <a:br>
              <a:rPr lang="en-GB" dirty="0"/>
            </a:br>
            <a:r>
              <a:rPr lang="en-GB" dirty="0"/>
              <a:t>    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 descr="untitl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712937">
            <a:off x="4989098" y="4858019"/>
            <a:ext cx="3242934" cy="172675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5536" y="3501008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3200" dirty="0"/>
              <a:t>*They found that flint, which is similar to a   </a:t>
            </a:r>
          </a:p>
          <a:p>
            <a:pPr>
              <a:buNone/>
            </a:pPr>
            <a:r>
              <a:rPr lang="en-GB" sz="3200" dirty="0"/>
              <a:t>  diamond in hardness, fractures easily to give </a:t>
            </a:r>
          </a:p>
          <a:p>
            <a:pPr>
              <a:buNone/>
            </a:pPr>
            <a:r>
              <a:rPr lang="en-GB" sz="3200" dirty="0"/>
              <a:t>  razor sharp edges.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692696"/>
            <a:ext cx="4038600" cy="543346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dirty="0"/>
              <a:t>Later, in the </a:t>
            </a:r>
            <a:r>
              <a:rPr lang="en-GB" b="1" dirty="0"/>
              <a:t>Mesolithic</a:t>
            </a:r>
            <a:r>
              <a:rPr lang="en-GB" dirty="0"/>
              <a:t> or</a:t>
            </a:r>
          </a:p>
          <a:p>
            <a:pPr>
              <a:buNone/>
            </a:pPr>
            <a:r>
              <a:rPr lang="en-GB" dirty="0"/>
              <a:t>middle stone age, still </a:t>
            </a:r>
          </a:p>
          <a:p>
            <a:pPr>
              <a:buNone/>
            </a:pPr>
            <a:r>
              <a:rPr lang="en-GB" dirty="0"/>
              <a:t>nomadic, people </a:t>
            </a:r>
          </a:p>
          <a:p>
            <a:pPr>
              <a:buNone/>
            </a:pPr>
            <a:r>
              <a:rPr lang="en-GB" dirty="0"/>
              <a:t>developed skills at making</a:t>
            </a:r>
          </a:p>
          <a:p>
            <a:pPr>
              <a:buNone/>
            </a:pPr>
            <a:r>
              <a:rPr lang="en-GB" dirty="0"/>
              <a:t>flake tools that could be</a:t>
            </a:r>
          </a:p>
          <a:p>
            <a:pPr>
              <a:buNone/>
            </a:pPr>
            <a:r>
              <a:rPr lang="en-GB" dirty="0"/>
              <a:t>mounted in a wooden </a:t>
            </a:r>
          </a:p>
          <a:p>
            <a:pPr>
              <a:buNone/>
            </a:pPr>
            <a:r>
              <a:rPr lang="en-GB" dirty="0"/>
              <a:t>shaft to make arrows or </a:t>
            </a:r>
          </a:p>
          <a:p>
            <a:pPr>
              <a:buNone/>
            </a:pPr>
            <a:r>
              <a:rPr lang="en-GB" dirty="0"/>
              <a:t>spears and the first </a:t>
            </a:r>
          </a:p>
          <a:p>
            <a:pPr>
              <a:buNone/>
            </a:pPr>
            <a:r>
              <a:rPr lang="en-GB" dirty="0"/>
              <a:t>purpose-designed </a:t>
            </a:r>
          </a:p>
          <a:p>
            <a:pPr>
              <a:buNone/>
            </a:pPr>
            <a:r>
              <a:rPr lang="en-GB" dirty="0"/>
              <a:t>carpentry tools like the </a:t>
            </a:r>
          </a:p>
          <a:p>
            <a:pPr>
              <a:buNone/>
            </a:pPr>
            <a:r>
              <a:rPr lang="en-GB" dirty="0" err="1"/>
              <a:t>Tranchet</a:t>
            </a:r>
            <a:r>
              <a:rPr lang="en-GB" dirty="0"/>
              <a:t> adze.</a:t>
            </a:r>
          </a:p>
        </p:txBody>
      </p:sp>
      <p:pic>
        <p:nvPicPr>
          <p:cNvPr id="5" name="Content Placeholder 4" descr="mesoli5.g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220072" y="620688"/>
            <a:ext cx="3528392" cy="5976664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making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3223964" cy="6264696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1960" y="1600200"/>
            <a:ext cx="4474840" cy="4525963"/>
          </a:xfrm>
        </p:spPr>
        <p:txBody>
          <a:bodyPr/>
          <a:lstStyle/>
          <a:p>
            <a:pPr>
              <a:buNone/>
            </a:pPr>
            <a:r>
              <a:rPr lang="en-GB" dirty="0"/>
              <a:t>In the </a:t>
            </a:r>
            <a:r>
              <a:rPr lang="en-GB" b="1" dirty="0"/>
              <a:t>Neolithic</a:t>
            </a:r>
            <a:r>
              <a:rPr lang="en-GB" dirty="0"/>
              <a:t> or new stone</a:t>
            </a:r>
          </a:p>
          <a:p>
            <a:pPr>
              <a:buNone/>
            </a:pPr>
            <a:r>
              <a:rPr lang="en-GB" dirty="0"/>
              <a:t>age, people began to live in </a:t>
            </a:r>
          </a:p>
          <a:p>
            <a:pPr>
              <a:buNone/>
            </a:pPr>
            <a:r>
              <a:rPr lang="en-GB" dirty="0"/>
              <a:t>agricultural settlements. They </a:t>
            </a:r>
          </a:p>
          <a:p>
            <a:pPr>
              <a:buNone/>
            </a:pPr>
            <a:r>
              <a:rPr lang="en-GB" dirty="0"/>
              <a:t>had time to make intricately </a:t>
            </a:r>
          </a:p>
          <a:p>
            <a:pPr>
              <a:buNone/>
            </a:pPr>
            <a:r>
              <a:rPr lang="en-GB" dirty="0"/>
              <a:t>flaked tools such as scythes </a:t>
            </a:r>
          </a:p>
          <a:p>
            <a:pPr>
              <a:buNone/>
            </a:pPr>
            <a:r>
              <a:rPr lang="en-GB" dirty="0"/>
              <a:t>and polished axes.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2600" dirty="0"/>
              <a:t>The processes they used left distinctive marks on</a:t>
            </a:r>
          </a:p>
          <a:p>
            <a:pPr>
              <a:buNone/>
            </a:pPr>
            <a:r>
              <a:rPr lang="en-GB" sz="2600" dirty="0"/>
              <a:t>the tools they made.</a:t>
            </a:r>
          </a:p>
          <a:p>
            <a:pPr>
              <a:buNone/>
            </a:pPr>
            <a:endParaRPr lang="en-GB" sz="2600" dirty="0"/>
          </a:p>
          <a:p>
            <a:pPr>
              <a:buNone/>
            </a:pPr>
            <a:r>
              <a:rPr lang="en-GB" sz="2600" dirty="0"/>
              <a:t>If you get a suitable large piece of flint (called a core) and</a:t>
            </a:r>
          </a:p>
          <a:p>
            <a:pPr>
              <a:buNone/>
            </a:pPr>
            <a:r>
              <a:rPr lang="en-GB" sz="2600" dirty="0"/>
              <a:t>strike it near the edge with a round pebble, called a</a:t>
            </a:r>
          </a:p>
          <a:p>
            <a:pPr>
              <a:buNone/>
            </a:pPr>
            <a:r>
              <a:rPr lang="en-GB" sz="2600" dirty="0"/>
              <a:t>hammer stone, you will break off a flint flake. </a:t>
            </a:r>
          </a:p>
          <a:p>
            <a:pPr>
              <a:buNone/>
            </a:pPr>
            <a:endParaRPr lang="en-GB" sz="2600" dirty="0"/>
          </a:p>
          <a:p>
            <a:pPr>
              <a:buNone/>
            </a:pPr>
            <a:r>
              <a:rPr lang="en-GB" sz="2600" dirty="0"/>
              <a:t>In the </a:t>
            </a:r>
            <a:r>
              <a:rPr lang="en-GB" sz="2600" dirty="0" err="1"/>
              <a:t>palaeolithic</a:t>
            </a:r>
            <a:r>
              <a:rPr lang="en-GB" sz="2600" dirty="0"/>
              <a:t> period this technique was used to chip </a:t>
            </a:r>
          </a:p>
          <a:p>
            <a:pPr>
              <a:buNone/>
            </a:pPr>
            <a:r>
              <a:rPr lang="en-GB" sz="2600" dirty="0"/>
              <a:t>flakes away, leaving the core as the tool.</a:t>
            </a:r>
          </a:p>
          <a:p>
            <a:pPr>
              <a:buNone/>
            </a:pPr>
            <a:endParaRPr lang="en-GB" sz="2600" dirty="0"/>
          </a:p>
          <a:p>
            <a:pPr>
              <a:buNone/>
            </a:pPr>
            <a:r>
              <a:rPr lang="en-GB" sz="2600" dirty="0"/>
              <a:t> In the Mesolithic, this process was commonly reversed </a:t>
            </a:r>
          </a:p>
          <a:p>
            <a:pPr>
              <a:buNone/>
            </a:pPr>
            <a:r>
              <a:rPr lang="en-GB" sz="2600" dirty="0"/>
              <a:t>large flakes were chipped away to make scrapers and </a:t>
            </a:r>
          </a:p>
          <a:p>
            <a:pPr>
              <a:buNone/>
            </a:pPr>
            <a:r>
              <a:rPr lang="en-GB" sz="2600" dirty="0"/>
              <a:t>cutting tools and the core was discarded.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images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3816424" cy="6192688"/>
          </a:xfrm>
        </p:spPr>
      </p:pic>
      <p:pic>
        <p:nvPicPr>
          <p:cNvPr id="6" name="Content Placeholder 5" descr="imagesA9MXZ8BS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860032" y="332656"/>
            <a:ext cx="3816424" cy="6192688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images7M01HM7M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3744416" cy="6264696"/>
          </a:xfrm>
        </p:spPr>
      </p:pic>
      <p:pic>
        <p:nvPicPr>
          <p:cNvPr id="6" name="Content Placeholder 5" descr="images9DZGSF4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88024" y="260648"/>
            <a:ext cx="4032447" cy="6264696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How to make an ax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292</Words>
  <Application>Microsoft Office PowerPoint</Application>
  <PresentationFormat>On-screen Show (4:3)</PresentationFormat>
  <Paragraphs>49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How our ancestors made Stone Age tools.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Andrea Kayayan</dc:creator>
  <cp:lastModifiedBy>Vicki Rose</cp:lastModifiedBy>
  <cp:revision>7</cp:revision>
  <dcterms:created xsi:type="dcterms:W3CDTF">2015-01-01T15:09:27Z</dcterms:created>
  <dcterms:modified xsi:type="dcterms:W3CDTF">2021-02-23T08:55:57Z</dcterms:modified>
</cp:coreProperties>
</file>