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8" r:id="rId3"/>
    <p:sldId id="259" r:id="rId4"/>
    <p:sldId id="261" r:id="rId5"/>
    <p:sldId id="262" r:id="rId6"/>
    <p:sldId id="260" r:id="rId7"/>
    <p:sldId id="267" r:id="rId8"/>
    <p:sldId id="268" r:id="rId9"/>
    <p:sldId id="270" r:id="rId10"/>
    <p:sldId id="263" r:id="rId11"/>
    <p:sldId id="264" r:id="rId12"/>
    <p:sldId id="265" r:id="rId13"/>
    <p:sldId id="277" r:id="rId14"/>
    <p:sldId id="271" r:id="rId15"/>
    <p:sldId id="274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6" descr="SD-PanelTitle-V.png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"/>
            <a:stretch/>
          </p:blipFill>
          <p:spPr>
            <a:xfrm rot="5400000">
              <a:off x="3739196" y="525780"/>
              <a:ext cx="1664208" cy="612648"/>
            </a:xfrm>
            <a:prstGeom prst="rect">
              <a:avLst/>
            </a:prstGeom>
          </p:spPr>
        </p:pic>
        <p:pic>
          <p:nvPicPr>
            <p:cNvPr id="14" name="Picture 13" descr="HDRibbonTitle-UniformTrim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"/>
            <a:stretch/>
          </p:blipFill>
          <p:spPr>
            <a:xfrm rot="5400000">
              <a:off x="3739196" y="5719572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901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73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7391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572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771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2144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35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904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70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374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173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946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0270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851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11499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73719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01174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0203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1"/>
            <a:chOff x="0" y="0"/>
            <a:chExt cx="9144000" cy="6858001"/>
          </a:xfrm>
        </p:grpSpPr>
        <p:pic>
          <p:nvPicPr>
            <p:cNvPr id="8" name="Picture 7" descr="SD-PanelContent-V.png"/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4221675" y="39689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5400000">
              <a:off x="4221675" y="6211888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7C3F878-F5E8-489B-AC8A-64F2A7E22C28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558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d2kCH_7TfPE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-FwnAidlFd4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Week 3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North meets South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1371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LO: To understand the cultural regions of the USA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519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Over the last few weeks we have studied New York and New England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These are ‘Northern’ states.</a:t>
            </a:r>
          </a:p>
        </p:txBody>
      </p:sp>
    </p:spTree>
    <p:extLst>
      <p:ext uri="{BB962C8B-B14F-4D97-AF65-F5344CB8AC3E}">
        <p14:creationId xmlns:p14="http://schemas.microsoft.com/office/powerpoint/2010/main" val="3069400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many countries there are ‘regional cultures’.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do you think a regional culture is?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3466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Can you think of some regional cultures in England?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418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the USA there are many regional cultures.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New England is a culture of its own, as well as being seen as part of ‘Northern’ USA.</a:t>
            </a:r>
          </a:p>
        </p:txBody>
      </p:sp>
    </p:spTree>
    <p:extLst>
      <p:ext uri="{BB962C8B-B14F-4D97-AF65-F5344CB8AC3E}">
        <p14:creationId xmlns:p14="http://schemas.microsoft.com/office/powerpoint/2010/main" val="3502214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There are many different cultural regions – and lots of debate as to what is what.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454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5079"/>
            <a:ext cx="9144000" cy="594088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43900" y="4686300"/>
            <a:ext cx="528638" cy="12144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283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"/>
            <a:ext cx="9144000" cy="594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814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This week we are heading south – geographical and culturally.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29089" y="3734859"/>
            <a:ext cx="3744910" cy="2437341"/>
          </a:xfrm>
        </p:spPr>
        <p:txBody>
          <a:bodyPr>
            <a:normAutofit/>
          </a:bodyPr>
          <a:lstStyle/>
          <a:p>
            <a:r>
              <a:rPr lang="en-GB" sz="2000" dirty="0"/>
              <a:t>Listen to </a:t>
            </a:r>
            <a:r>
              <a:rPr lang="en-GB" sz="2000" i="1" dirty="0">
                <a:solidFill>
                  <a:srgbClr val="FF0000"/>
                </a:solidFill>
              </a:rPr>
              <a:t>Southern State of Mind</a:t>
            </a:r>
            <a:r>
              <a:rPr lang="en-GB" sz="2000" dirty="0">
                <a:solidFill>
                  <a:srgbClr val="FF0000"/>
                </a:solidFill>
              </a:rPr>
              <a:t> by Darius Rucker</a:t>
            </a:r>
            <a:r>
              <a:rPr lang="en-GB" sz="2000" dirty="0"/>
              <a:t>: what does it tell you about southern culture and a ‘southern state of mind’?</a:t>
            </a:r>
          </a:p>
          <a:p>
            <a:r>
              <a:rPr lang="en-GB" sz="2000" dirty="0">
                <a:hlinkClick r:id="rId2"/>
              </a:rPr>
              <a:t>https://www.youtube.com/watch?v=d2kCH_7TfPE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999" y="3734858"/>
            <a:ext cx="2466613" cy="2466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835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100" y="633511"/>
            <a:ext cx="4765490" cy="59484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3511"/>
            <a:ext cx="4464100" cy="594841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87094" y="6397258"/>
            <a:ext cx="595401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dirty="0"/>
              <a:t>Do these two pictures represent ‘Southern Culture’?</a:t>
            </a:r>
          </a:p>
        </p:txBody>
      </p:sp>
    </p:spTree>
    <p:extLst>
      <p:ext uri="{BB962C8B-B14F-4D97-AF65-F5344CB8AC3E}">
        <p14:creationId xmlns:p14="http://schemas.microsoft.com/office/powerpoint/2010/main" val="2973846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Using the key questions on the next slide, research the difference between a New England and ‘Southern’ lifestyle.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 Use the information text to help you but write your answers in full sentences whenever you can.</a:t>
            </a:r>
          </a:p>
        </p:txBody>
      </p:sp>
    </p:spTree>
    <p:extLst>
      <p:ext uri="{BB962C8B-B14F-4D97-AF65-F5344CB8AC3E}">
        <p14:creationId xmlns:p14="http://schemas.microsoft.com/office/powerpoint/2010/main" val="2781255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/>
              <a:t>Key Questions – Copy the question as your subheading and write your answer in a paragraph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What would I eat for breakfast?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What would eat for lunch?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What could I eat for dinner?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 startAt="4"/>
            </a:pPr>
            <a:r>
              <a:rPr lang="en-GB" dirty="0"/>
              <a:t>What sort of music might I like to listen to?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en-GB" dirty="0"/>
              <a:t>What would I do for and what would I do for entertainment?</a:t>
            </a:r>
          </a:p>
        </p:txBody>
      </p:sp>
    </p:spTree>
    <p:extLst>
      <p:ext uri="{BB962C8B-B14F-4D97-AF65-F5344CB8AC3E}">
        <p14:creationId xmlns:p14="http://schemas.microsoft.com/office/powerpoint/2010/main" val="251623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states do you think are the ‘Southern States’?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Task:</a:t>
            </a:r>
          </a:p>
          <a:p>
            <a:pPr algn="l"/>
            <a:r>
              <a:rPr lang="en-GB" dirty="0"/>
              <a:t>Complete the map of the Southern States</a:t>
            </a:r>
          </a:p>
        </p:txBody>
      </p:sp>
    </p:spTree>
    <p:extLst>
      <p:ext uri="{BB962C8B-B14F-4D97-AF65-F5344CB8AC3E}">
        <p14:creationId xmlns:p14="http://schemas.microsoft.com/office/powerpoint/2010/main" val="18413066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</a:t>
            </a:r>
            <a:r>
              <a:rPr lang="en-GB"/>
              <a:t>landscape would </a:t>
            </a:r>
            <a:r>
              <a:rPr lang="en-GB" dirty="0"/>
              <a:t>you expect to see?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Watch the You Tube clip to see</a:t>
            </a:r>
          </a:p>
          <a:p>
            <a:r>
              <a:rPr lang="en-GB" dirty="0">
                <a:hlinkClick r:id="rId2"/>
              </a:rPr>
              <a:t>https://www.youtube.com/watch?v=-FwnAidlFd4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1136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florida landscap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4882">
            <a:off x="4435032" y="3518274"/>
            <a:ext cx="4509269" cy="300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420274">
            <a:off x="4411490" y="372578"/>
            <a:ext cx="4563110" cy="2818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8085">
            <a:off x="121618" y="3400045"/>
            <a:ext cx="4362449" cy="3271837"/>
          </a:xfrm>
          <a:prstGeom prst="rect">
            <a:avLst/>
          </a:prstGeom>
        </p:spPr>
      </p:pic>
      <p:pic>
        <p:nvPicPr>
          <p:cNvPr id="1026" name="Picture 2" descr="Image result for south carolina landscape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5122">
            <a:off x="168254" y="294271"/>
            <a:ext cx="4346092" cy="289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2040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4144</TotalTime>
  <Words>322</Words>
  <Application>Microsoft Office PowerPoint</Application>
  <PresentationFormat>On-screen Show (4:3)</PresentationFormat>
  <Paragraphs>31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Century Gothic</vt:lpstr>
      <vt:lpstr>Organic</vt:lpstr>
      <vt:lpstr>Week 3</vt:lpstr>
      <vt:lpstr>LO: To understand the cultural regions of the USA</vt:lpstr>
      <vt:lpstr>Over the last few weeks we have studied New York and New England</vt:lpstr>
      <vt:lpstr>In many countries there are ‘regional cultures’.</vt:lpstr>
      <vt:lpstr>Can you think of some regional cultures in England?</vt:lpstr>
      <vt:lpstr>In the USA there are many regional cultures.</vt:lpstr>
      <vt:lpstr>There are many different cultural regions – and lots of debate as to what is what.</vt:lpstr>
      <vt:lpstr>PowerPoint Presentation</vt:lpstr>
      <vt:lpstr>PowerPoint Presentation</vt:lpstr>
      <vt:lpstr>This week we are heading south – geographical and culturally.</vt:lpstr>
      <vt:lpstr>PowerPoint Presentation</vt:lpstr>
      <vt:lpstr>Task</vt:lpstr>
      <vt:lpstr>Key Questions – Copy the question as your subheading and write your answer in a paragraph</vt:lpstr>
      <vt:lpstr>What states do you think are the ‘Southern States’?</vt:lpstr>
      <vt:lpstr>What landscape would you expect to see?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3</dc:title>
  <dc:creator>Matthew Lane</dc:creator>
  <cp:lastModifiedBy>Clare Evans</cp:lastModifiedBy>
  <cp:revision>31</cp:revision>
  <dcterms:created xsi:type="dcterms:W3CDTF">2017-01-08T10:03:50Z</dcterms:created>
  <dcterms:modified xsi:type="dcterms:W3CDTF">2021-02-01T14:14:16Z</dcterms:modified>
</cp:coreProperties>
</file>