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1" r:id="rId2"/>
    <p:sldId id="258" r:id="rId3"/>
    <p:sldId id="263" r:id="rId4"/>
    <p:sldId id="301" r:id="rId5"/>
    <p:sldId id="302" r:id="rId6"/>
    <p:sldId id="304" r:id="rId7"/>
    <p:sldId id="305" r:id="rId8"/>
    <p:sldId id="306" r:id="rId9"/>
    <p:sldId id="307" r:id="rId10"/>
    <p:sldId id="279" r:id="rId1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Md" panose="02000603050000020003" pitchFamily="50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CBE4"/>
    <a:srgbClr val="A7B8C2"/>
    <a:srgbClr val="C5DCED"/>
    <a:srgbClr val="BABABA"/>
    <a:srgbClr val="D9E2E9"/>
    <a:srgbClr val="F6E28C"/>
    <a:srgbClr val="E8D584"/>
    <a:srgbClr val="CA8A52"/>
    <a:srgbClr val="DEB692"/>
    <a:srgbClr val="EE8C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05" autoAdjust="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101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  <a:endParaRPr lang="en-GB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20259" y="6464797"/>
            <a:ext cx="4695664" cy="232936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Year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1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Seasonal Changes (Autumn and Winter)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Seasonal Weather (Winter) | Lesson 5</a:t>
            </a:r>
            <a:endParaRPr lang="en-GB" sz="800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Seasonal Changes                                                                                           (Autumn and Winter)</a:t>
            </a:r>
            <a:endParaRPr lang="en-GB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Science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55341" y="5974904"/>
            <a:ext cx="432487" cy="1458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Twinkl Logo"/>
          <p:cNvPicPr>
            <a:picLocks noChangeAspect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11" y="58721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observe and describe the weather in winter.</a:t>
            </a:r>
          </a:p>
          <a:p>
            <a:r>
              <a:rPr lang="en-GB" dirty="0"/>
              <a:t>I can collect and record data about the weather in winter.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watch the weather carefully.</a:t>
            </a:r>
          </a:p>
          <a:p>
            <a:r>
              <a:rPr lang="en-GB" dirty="0"/>
              <a:t>I can describe the weather in </a:t>
            </a:r>
            <a:r>
              <a:rPr lang="en-GB" dirty="0" smtClean="0"/>
              <a:t>winter.</a:t>
            </a:r>
          </a:p>
          <a:p>
            <a:r>
              <a:rPr lang="en-GB" dirty="0" smtClean="0"/>
              <a:t>I </a:t>
            </a:r>
            <a:r>
              <a:rPr lang="en-GB" dirty="0"/>
              <a:t>can collect data about the weather, temperature, rainfall and wind direction.</a:t>
            </a:r>
          </a:p>
          <a:p>
            <a:r>
              <a:rPr lang="en-GB" dirty="0"/>
              <a:t>I can write and draw the data I have collected.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2" b="752"/>
          <a:stretch/>
        </p:blipFill>
        <p:spPr>
          <a:xfrm>
            <a:off x="755650" y="1371600"/>
            <a:ext cx="7632700" cy="4514850"/>
          </a:xfrm>
          <a:prstGeom prst="rect">
            <a:avLst/>
          </a:prstGeom>
          <a:ln>
            <a:solidFill>
              <a:srgbClr val="A9CBE4"/>
            </a:solidFill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8" y="257173"/>
            <a:ext cx="8220075" cy="1595581"/>
          </a:xfrm>
        </p:spPr>
        <p:txBody>
          <a:bodyPr/>
          <a:lstStyle/>
          <a:p>
            <a:r>
              <a:rPr lang="en-GB" dirty="0" smtClean="0"/>
              <a:t>Winter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755650" y="1362578"/>
            <a:ext cx="7632700" cy="400050"/>
          </a:xfrm>
          <a:prstGeom prst="rect">
            <a:avLst/>
          </a:prstGeom>
          <a:solidFill>
            <a:srgbClr val="D9E2E9"/>
          </a:solidFill>
          <a:ln>
            <a:solidFill>
              <a:srgbClr val="D9E2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Think </a:t>
            </a:r>
            <a:r>
              <a:rPr lang="en-GB" dirty="0">
                <a:solidFill>
                  <a:schemeClr val="tx1"/>
                </a:solidFill>
              </a:rPr>
              <a:t>about winter with your partner. See if you can answer these questions: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5649" y="2062665"/>
            <a:ext cx="2606675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happens in winter?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5649" y="2596065"/>
            <a:ext cx="2454275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tx1"/>
                </a:solidFill>
              </a:rPr>
              <a:t>What’s the weather like?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5649" y="3129465"/>
            <a:ext cx="2930525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do you wear in winter?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5650" y="3662865"/>
            <a:ext cx="2749550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tx1"/>
                </a:solidFill>
              </a:rPr>
              <a:t>What do you eat in winter?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55649" y="4196265"/>
            <a:ext cx="2749551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tx1"/>
                </a:solidFill>
              </a:rPr>
              <a:t>What do you see in winter?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5650" y="4729665"/>
            <a:ext cx="2673349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tx1"/>
                </a:solidFill>
              </a:rPr>
              <a:t>Have you ever seen snow?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55650" y="5263065"/>
            <a:ext cx="6635750" cy="413473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tx1"/>
                </a:solidFill>
              </a:rPr>
              <a:t>Have you ever played in the snow? What was it like? How did it feel?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90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Winter Photos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543050"/>
            <a:ext cx="7632700" cy="454977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71550" y="1724025"/>
            <a:ext cx="7210425" cy="628650"/>
          </a:xfrm>
          <a:prstGeom prst="rect">
            <a:avLst/>
          </a:prstGeom>
          <a:solidFill>
            <a:srgbClr val="D9E2E9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Look at the Winter Photos and think about these questions: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1550" y="4857750"/>
            <a:ext cx="7210425" cy="990600"/>
          </a:xfrm>
          <a:prstGeom prst="rect">
            <a:avLst/>
          </a:prstGeom>
          <a:solidFill>
            <a:srgbClr val="D9E2E9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Does it always snow in the United Kingdom in winter?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Does it have to snow to be winter?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0988">
            <a:off x="1123949" y="2592219"/>
            <a:ext cx="2867025" cy="202598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6618">
            <a:off x="3038475" y="2600829"/>
            <a:ext cx="2905125" cy="20529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178">
            <a:off x="5267129" y="2677542"/>
            <a:ext cx="2873636" cy="20306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872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7" y="210095"/>
            <a:ext cx="8220075" cy="1595581"/>
          </a:xfrm>
        </p:spPr>
        <p:txBody>
          <a:bodyPr/>
          <a:lstStyle/>
          <a:p>
            <a:r>
              <a:rPr lang="en-GB" dirty="0" smtClean="0"/>
              <a:t>Measuring the Weather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381124"/>
            <a:ext cx="7632700" cy="1009651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55650" y="2476500"/>
            <a:ext cx="2425700" cy="3521075"/>
          </a:xfrm>
          <a:prstGeom prst="rect">
            <a:avLst/>
          </a:prstGeom>
          <a:solidFill>
            <a:srgbClr val="D9E2E9"/>
          </a:solidFill>
          <a:ln>
            <a:solidFill>
              <a:srgbClr val="D9E2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</a:t>
            </a:r>
            <a:r>
              <a:rPr lang="en-GB" dirty="0" smtClean="0">
                <a:solidFill>
                  <a:schemeClr val="tx1"/>
                </a:solidFill>
              </a:rPr>
              <a:t>are </a:t>
            </a:r>
            <a:r>
              <a:rPr lang="en-GB" dirty="0">
                <a:solidFill>
                  <a:schemeClr val="tx1"/>
                </a:solidFill>
              </a:rPr>
              <a:t>we </a:t>
            </a:r>
            <a:r>
              <a:rPr lang="en-GB" dirty="0" smtClean="0">
                <a:solidFill>
                  <a:schemeClr val="tx1"/>
                </a:solidFill>
              </a:rPr>
              <a:t>measuring </a:t>
            </a:r>
            <a:r>
              <a:rPr lang="en-GB" dirty="0">
                <a:solidFill>
                  <a:schemeClr val="tx1"/>
                </a:solidFill>
              </a:rPr>
              <a:t>the temperature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What equipment are we using?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What units are we measuring in?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54385" y="2476500"/>
            <a:ext cx="2425700" cy="3521075"/>
          </a:xfrm>
          <a:prstGeom prst="rect">
            <a:avLst/>
          </a:prstGeom>
          <a:solidFill>
            <a:srgbClr val="C5DCED"/>
          </a:solidFill>
          <a:ln>
            <a:solidFill>
              <a:srgbClr val="C5DC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</a:t>
            </a:r>
            <a:r>
              <a:rPr lang="en-GB" dirty="0" smtClean="0">
                <a:solidFill>
                  <a:schemeClr val="tx1"/>
                </a:solidFill>
              </a:rPr>
              <a:t>are </a:t>
            </a:r>
            <a:r>
              <a:rPr lang="en-GB" dirty="0">
                <a:solidFill>
                  <a:schemeClr val="tx1"/>
                </a:solidFill>
              </a:rPr>
              <a:t>we </a:t>
            </a:r>
            <a:r>
              <a:rPr lang="en-GB" dirty="0" smtClean="0">
                <a:solidFill>
                  <a:schemeClr val="tx1"/>
                </a:solidFill>
              </a:rPr>
              <a:t>measuring </a:t>
            </a:r>
            <a:r>
              <a:rPr lang="en-GB" dirty="0">
                <a:solidFill>
                  <a:schemeClr val="tx1"/>
                </a:solidFill>
              </a:rPr>
              <a:t>the rainfall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What equipment are we using?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What units are we measuring in? 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53120" y="2476500"/>
            <a:ext cx="2425700" cy="3521075"/>
          </a:xfrm>
          <a:prstGeom prst="rect">
            <a:avLst/>
          </a:prstGeom>
          <a:solidFill>
            <a:srgbClr val="A7B8C2"/>
          </a:solidFill>
          <a:ln>
            <a:solidFill>
              <a:srgbClr val="A7B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are we measuring the wind direction</a:t>
            </a:r>
            <a:r>
              <a:rPr lang="en-GB" dirty="0" smtClean="0">
                <a:solidFill>
                  <a:schemeClr val="tx1"/>
                </a:solidFill>
              </a:rPr>
              <a:t>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What equipment are we using?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What units are we measuring in?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95350" y="1562783"/>
            <a:ext cx="3476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Can you remember how we are measuring the weather?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77" y="1495722"/>
            <a:ext cx="2635248" cy="83249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672" y="4380842"/>
            <a:ext cx="1492656" cy="14926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4380842"/>
            <a:ext cx="1495425" cy="149265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947" y="4567126"/>
            <a:ext cx="1727621" cy="1136351"/>
          </a:xfrm>
          <a:prstGeom prst="rect">
            <a:avLst/>
          </a:prstGeom>
        </p:spPr>
      </p:pic>
      <p:pic>
        <p:nvPicPr>
          <p:cNvPr id="18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7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276223"/>
            <a:ext cx="8220075" cy="1595581"/>
          </a:xfrm>
        </p:spPr>
        <p:txBody>
          <a:bodyPr/>
          <a:lstStyle/>
          <a:p>
            <a:r>
              <a:rPr lang="en-GB" dirty="0" smtClean="0"/>
              <a:t>Weather Report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0885" y="1485900"/>
            <a:ext cx="7632700" cy="4121150"/>
          </a:xfrm>
          <a:prstGeom prst="rect">
            <a:avLst/>
          </a:prstGeom>
          <a:solidFill>
            <a:srgbClr val="C5DCED"/>
          </a:solidFill>
          <a:ln>
            <a:solidFill>
              <a:srgbClr val="C5DC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401" y="1779137"/>
            <a:ext cx="2145574" cy="30349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47" y="1915513"/>
            <a:ext cx="2155237" cy="30486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37" y="2063220"/>
            <a:ext cx="2267694" cy="320768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625" y="1901174"/>
            <a:ext cx="2326309" cy="32906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21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23848"/>
            <a:ext cx="8220075" cy="1595581"/>
          </a:xfrm>
        </p:spPr>
        <p:txBody>
          <a:bodyPr/>
          <a:lstStyle/>
          <a:p>
            <a:r>
              <a:rPr lang="en-GB" dirty="0" smtClean="0"/>
              <a:t>Winter Weather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5650" y="1476375"/>
            <a:ext cx="7632700" cy="1419225"/>
          </a:xfrm>
          <a:prstGeom prst="rect">
            <a:avLst/>
          </a:prstGeom>
          <a:solidFill>
            <a:srgbClr val="C5DCED"/>
          </a:solidFill>
          <a:ln>
            <a:solidFill>
              <a:srgbClr val="C5DC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0885" y="2990850"/>
            <a:ext cx="7632700" cy="1419225"/>
          </a:xfrm>
          <a:prstGeom prst="rect">
            <a:avLst/>
          </a:prstGeom>
          <a:solidFill>
            <a:srgbClr val="A7B8C2"/>
          </a:solidFill>
          <a:ln>
            <a:solidFill>
              <a:srgbClr val="A7B8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55650" y="4505325"/>
            <a:ext cx="7632700" cy="1419225"/>
          </a:xfrm>
          <a:prstGeom prst="rect">
            <a:avLst/>
          </a:prstGeom>
          <a:solidFill>
            <a:srgbClr val="A9CBE4"/>
          </a:solidFill>
          <a:ln>
            <a:solidFill>
              <a:srgbClr val="A9CB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25996" y="1862822"/>
            <a:ext cx="2283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has the weather been like this week?</a:t>
            </a:r>
          </a:p>
        </p:txBody>
      </p:sp>
      <p:sp>
        <p:nvSpPr>
          <p:cNvPr id="8" name="Rectangle 7"/>
          <p:cNvSpPr/>
          <p:nvPr/>
        </p:nvSpPr>
        <p:spPr>
          <a:xfrm>
            <a:off x="925996" y="3238797"/>
            <a:ext cx="1474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has the temperature been like?</a:t>
            </a:r>
          </a:p>
        </p:txBody>
      </p:sp>
      <p:sp>
        <p:nvSpPr>
          <p:cNvPr id="9" name="Rectangle 8"/>
          <p:cNvSpPr/>
          <p:nvPr/>
        </p:nvSpPr>
        <p:spPr>
          <a:xfrm>
            <a:off x="935521" y="4891771"/>
            <a:ext cx="20458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clothes have you been wearing?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70"/>
          <a:stretch/>
        </p:blipFill>
        <p:spPr>
          <a:xfrm>
            <a:off x="4190999" y="1476375"/>
            <a:ext cx="3705225" cy="1428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9848">
            <a:off x="6885781" y="4575849"/>
            <a:ext cx="1326938" cy="127817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9967">
            <a:off x="5683796" y="4824159"/>
            <a:ext cx="1125785" cy="8337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4261">
            <a:off x="4669013" y="4631106"/>
            <a:ext cx="877071" cy="12248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648" y="4565986"/>
            <a:ext cx="1059131" cy="13198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58" y="3082391"/>
            <a:ext cx="921568" cy="13390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040"/>
          <a:stretch/>
        </p:blipFill>
        <p:spPr>
          <a:xfrm>
            <a:off x="5124903" y="3034169"/>
            <a:ext cx="1028248" cy="1385431"/>
          </a:xfrm>
          <a:prstGeom prst="rect">
            <a:avLst/>
          </a:prstGeom>
        </p:spPr>
      </p:pic>
      <p:pic>
        <p:nvPicPr>
          <p:cNvPr id="22" name="Whole Clas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8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observe and describe the weather in winter.</a:t>
            </a:r>
          </a:p>
          <a:p>
            <a:r>
              <a:rPr lang="en-GB" dirty="0"/>
              <a:t>I can collect and record data about the weather in winter.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watch the weather carefully.</a:t>
            </a:r>
          </a:p>
          <a:p>
            <a:r>
              <a:rPr lang="en-GB" dirty="0"/>
              <a:t>I can describe the weather in </a:t>
            </a:r>
            <a:r>
              <a:rPr lang="en-GB" dirty="0" smtClean="0"/>
              <a:t>winter.</a:t>
            </a:r>
          </a:p>
          <a:p>
            <a:r>
              <a:rPr lang="en-GB" dirty="0" smtClean="0"/>
              <a:t>I </a:t>
            </a:r>
            <a:r>
              <a:rPr lang="en-GB" dirty="0"/>
              <a:t>can collect data about the weather, temperature, rainfall and wind direction.</a:t>
            </a:r>
          </a:p>
          <a:p>
            <a:r>
              <a:rPr lang="en-GB" dirty="0"/>
              <a:t>I can write and draw the data I have collected.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4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04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1681</TotalTime>
  <Words>372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BPreplay</vt:lpstr>
      <vt:lpstr>Sassoon Infant Rg</vt:lpstr>
      <vt:lpstr>Calibri</vt:lpstr>
      <vt:lpstr>Sassoon Infant Md</vt:lpstr>
      <vt:lpstr>Arial</vt:lpstr>
      <vt:lpstr>Office Theme</vt:lpstr>
      <vt:lpstr>Science</vt:lpstr>
      <vt:lpstr>PowerPoint Presentation</vt:lpstr>
      <vt:lpstr>PowerPoint Presentation</vt:lpstr>
      <vt:lpstr>Winter</vt:lpstr>
      <vt:lpstr>Winter Photos</vt:lpstr>
      <vt:lpstr>Measuring the Weather</vt:lpstr>
      <vt:lpstr>Weather Report</vt:lpstr>
      <vt:lpstr>Winter Weather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 Seaton</cp:lastModifiedBy>
  <cp:revision>131</cp:revision>
  <dcterms:created xsi:type="dcterms:W3CDTF">2014-10-01T16:09:27Z</dcterms:created>
  <dcterms:modified xsi:type="dcterms:W3CDTF">2015-10-28T12:57:46Z</dcterms:modified>
</cp:coreProperties>
</file>